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57" r:id="rId5"/>
    <p:sldId id="259" r:id="rId6"/>
    <p:sldId id="258" r:id="rId7"/>
    <p:sldId id="267" r:id="rId8"/>
    <p:sldId id="264" r:id="rId9"/>
    <p:sldId id="261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8752"/>
    <a:srgbClr val="F5E4CA"/>
    <a:srgbClr val="F07F09"/>
    <a:srgbClr val="C76100"/>
    <a:srgbClr val="6D5B47"/>
    <a:srgbClr val="A9A192"/>
    <a:srgbClr val="B67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>
        <p:scale>
          <a:sx n="66" d="100"/>
          <a:sy n="66" d="100"/>
        </p:scale>
        <p:origin x="643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B3-42C1-87A3-206D3E6679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B3-42C1-87A3-206D3E66796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B3-42C1-87A3-206D3E667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094460399"/>
        <c:axId val="1094459151"/>
        <c:axId val="541527215"/>
      </c:bar3DChart>
      <c:catAx>
        <c:axId val="1094460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4459151"/>
        <c:crosses val="autoZero"/>
        <c:auto val="1"/>
        <c:lblAlgn val="ctr"/>
        <c:lblOffset val="100"/>
        <c:noMultiLvlLbl val="0"/>
      </c:catAx>
      <c:valAx>
        <c:axId val="1094459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4460399"/>
        <c:crosses val="autoZero"/>
        <c:crossBetween val="between"/>
      </c:valAx>
      <c:serAx>
        <c:axId val="541527215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4459151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5D6E145D-C49E-4C3C-912A-3BB3E9E5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40FC7-84E7-4FF7-A3D4-D389DBE0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142D5-2441-4DF5-9519-F16DF424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063ECF-DBB9-46AB-A0A5-55BF6FFC0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8859" y="5934611"/>
            <a:ext cx="6421947" cy="58810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B59E-8A64-4966-AB51-2A06AFAEA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2311" y="3489325"/>
            <a:ext cx="7467377" cy="2445286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0467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B9ABC-23C5-4DC5-9C46-D06D7833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6C501B-FF3F-488E-85AE-8AE8CB18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997DF-F562-4798-B7C7-79F0E6FD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69044-84EC-4A28-8A95-81C55F38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5FBBD5-9151-460C-9A1B-19345AE5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5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5FD227-B215-4F36-81AB-F7985216F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138D31-461F-4886-A5D5-71C186100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17FA-5558-4FDF-A6DB-49B5491F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E06B0-652F-4D1A-8B8E-3E31AFC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BE7DA-FEF2-4D4A-AD7D-83AA0124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95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C6DBF74-1FD4-27B8-C4BA-065E2FC22B79}"/>
              </a:ext>
            </a:extLst>
          </p:cNvPr>
          <p:cNvSpPr/>
          <p:nvPr userDrawn="1"/>
        </p:nvSpPr>
        <p:spPr>
          <a:xfrm>
            <a:off x="2523744" y="0"/>
            <a:ext cx="9668256" cy="1572260"/>
          </a:xfrm>
          <a:prstGeom prst="rect">
            <a:avLst/>
          </a:prstGeom>
          <a:solidFill>
            <a:srgbClr val="F5E4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240" y="136525"/>
            <a:ext cx="8961120" cy="1325563"/>
          </a:xfrm>
        </p:spPr>
        <p:txBody>
          <a:bodyPr/>
          <a:lstStyle>
            <a:lvl1pPr>
              <a:defRPr b="1">
                <a:solidFill>
                  <a:srgbClr val="6D5B47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847850"/>
            <a:ext cx="11049000" cy="4351338"/>
          </a:xfrm>
        </p:spPr>
        <p:txBody>
          <a:bodyPr/>
          <a:lstStyle>
            <a:lvl1pPr>
              <a:defRPr>
                <a:solidFill>
                  <a:srgbClr val="6D5B47"/>
                </a:solidFill>
              </a:defRPr>
            </a:lvl1pPr>
            <a:lvl2pPr>
              <a:defRPr>
                <a:solidFill>
                  <a:srgbClr val="6D5B47"/>
                </a:solidFill>
              </a:defRPr>
            </a:lvl2pPr>
            <a:lvl3pPr>
              <a:defRPr>
                <a:solidFill>
                  <a:srgbClr val="6D5B47"/>
                </a:solidFill>
              </a:defRPr>
            </a:lvl3pPr>
            <a:lvl4pPr>
              <a:defRPr>
                <a:solidFill>
                  <a:srgbClr val="6D5B47"/>
                </a:solidFill>
              </a:defRPr>
            </a:lvl4pPr>
            <a:lvl5pPr>
              <a:defRPr>
                <a:solidFill>
                  <a:srgbClr val="6D5B47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32528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E416A-62D4-4025-9EE6-A0A7FE3D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776A41-E2CE-45E4-9C81-D836ED667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465FB-1293-4706-900E-F1EDA25E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DB2DD-E67E-4EAB-948F-26EE5DD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EEC5-F46A-4214-A9EF-D846442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8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7B924-4E57-4A13-BA12-E5464E5F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216FD-C95A-4D15-90D6-BDE63D38F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970405-5235-4C13-9834-6141D918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AC2F08-7521-42B2-899A-3D33650C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3718C7-E594-4621-9725-79B9F545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B0DD03-C5CC-409E-A3CA-641721AB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40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89B8-907D-408D-B908-B49FBE08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82E82-4325-4EAD-B571-ACFB0785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5ACBF0-B777-4E68-AF12-C37B0D70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80F27D-7DFE-4C35-AB8D-423369138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13D5F1-FD9A-4B9F-9FEF-670AEB34E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2EBD00-E804-42D3-A0AE-B6B39D1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513C4E-94AE-4D57-9F06-3586D55F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185AC-FC30-4065-A64C-38CACC9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43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1687-05AE-4269-8F49-B9FB9829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F81DB-F9CD-4E55-BF07-56B30E15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96D66A-1D4D-4865-BF14-9C4A355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2997B8-E4F7-4FFE-AD0B-5325DB7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39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C317D4-42FB-4B26-BB81-3800603A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35930D-FD28-4DD9-A759-6BF0EB0A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3C6EB2-89AC-4DCD-BB77-4D363595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2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AE14E-4149-48EB-9324-048DA5D1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466C0-11C5-44F1-92B2-7AACD214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17597C-C55F-42B8-968C-9A9F669E4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79847F-229B-4CEF-879E-0E07E16E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F94929-3663-4C0C-932A-2034A07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31C0D9-E176-47FE-8050-A5D1EA6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4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D3FDC-323E-4C2C-A690-64F2EAB9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14831-C110-4079-B9B5-18FCA8CBF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735E01-7792-4563-B4C8-3A73F1719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A58838-2DD7-4918-B895-BF9A650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F5B9B-56B7-4863-AF17-B7394830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63C416-C561-4953-BA54-A84B0905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4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6E76A-A78B-4FC6-813D-98C391C2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3159E-E7DC-41B0-BD68-0E172339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C1779-9597-4858-9967-1BAB2D011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07217-3E7F-417D-86BC-92AD72E66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EEC94-F336-4D12-BC00-4AFAAD331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  <a:extLst>
              <a:ext uri="{FF2B5EF4-FFF2-40B4-BE49-F238E27FC236}">
                <a16:creationId xmlns:a16="http://schemas.microsoft.com/office/drawing/2014/main" id="{B296403C-F482-C324-C81E-6A467A0A9D5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9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resentation-creation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resentation-creation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hyperlink" Target="presentation-creation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vector/flat-design-customer-support-concept-illustrated_13248415.htm#page=2&amp;query=always%20on%20the%20line&amp;position=2&amp;from_view=search&amp;track=ais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9727C4-DCD2-B269-F171-B7FA40583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FBF67-8232-4AA0-895B-9705078C6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119" y="3199765"/>
            <a:ext cx="11033762" cy="2445286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rgbClr val="6D5B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Вставьте 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679265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27409B7-F90B-44CF-B4DE-1EA48FBB13C6}"/>
              </a:ext>
            </a:extLst>
          </p:cNvPr>
          <p:cNvSpPr txBox="1">
            <a:spLocks/>
          </p:cNvSpPr>
          <p:nvPr/>
        </p:nvSpPr>
        <p:spPr>
          <a:xfrm>
            <a:off x="1844541" y="1926703"/>
            <a:ext cx="8121262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600" b="1" dirty="0">
                <a:solidFill>
                  <a:srgbClr val="B67D47"/>
                </a:solidFill>
              </a:rPr>
              <a:t>СПАСИБО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09AE71-71F5-4ADB-A799-98BE2A0B5B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2372" y="5571212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167A3-5387-463D-BD5C-81F20DBFAA9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462372" y="5567141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A78931-C025-4EA1-91DC-8224536996D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362372" y="556714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961FBC-4D3A-44BF-83AE-8448BD129B8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262372" y="5567141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27B6095-7140-44BA-BFB7-053151F7A04B}"/>
              </a:ext>
            </a:extLst>
          </p:cNvPr>
          <p:cNvSpPr txBox="1">
            <a:spLocks/>
          </p:cNvSpPr>
          <p:nvPr/>
        </p:nvSpPr>
        <p:spPr>
          <a:xfrm>
            <a:off x="2417670" y="3104191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B67D47"/>
                </a:solidFill>
              </a:rPr>
              <a:t>Lorem ipsum dolor sit </a:t>
            </a:r>
            <a:r>
              <a:rPr lang="en-US" sz="1600" dirty="0" err="1">
                <a:solidFill>
                  <a:srgbClr val="B67D47"/>
                </a:solidFill>
              </a:rPr>
              <a:t>amet</a:t>
            </a:r>
            <a:r>
              <a:rPr lang="en-US" sz="1600" dirty="0">
                <a:solidFill>
                  <a:srgbClr val="B67D47"/>
                </a:solidFill>
              </a:rPr>
              <a:t>, </a:t>
            </a:r>
            <a:r>
              <a:rPr lang="en-US" sz="1600" dirty="0" err="1">
                <a:solidFill>
                  <a:srgbClr val="B67D47"/>
                </a:solidFill>
              </a:rPr>
              <a:t>consectetur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adipiscing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elit</a:t>
            </a:r>
            <a:r>
              <a:rPr lang="en-US" sz="1600" dirty="0">
                <a:solidFill>
                  <a:srgbClr val="B67D47"/>
                </a:solidFill>
              </a:rPr>
              <a:t>, sed do </a:t>
            </a:r>
            <a:r>
              <a:rPr lang="en-US" sz="1600" dirty="0" err="1">
                <a:solidFill>
                  <a:srgbClr val="B67D47"/>
                </a:solidFill>
              </a:rPr>
              <a:t>eiusmod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tempor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incididunt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ut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labore</a:t>
            </a:r>
            <a:r>
              <a:rPr lang="en-US" sz="1600" dirty="0">
                <a:solidFill>
                  <a:srgbClr val="B67D47"/>
                </a:solidFill>
              </a:rPr>
              <a:t> et dolore magna </a:t>
            </a:r>
            <a:r>
              <a:rPr lang="en-US" sz="1600" dirty="0" err="1">
                <a:solidFill>
                  <a:srgbClr val="B67D47"/>
                </a:solidFill>
              </a:rPr>
              <a:t>aliqua</a:t>
            </a:r>
            <a:r>
              <a:rPr lang="en-US" sz="1600" dirty="0">
                <a:solidFill>
                  <a:srgbClr val="B67D47"/>
                </a:solidFill>
              </a:rPr>
              <a:t>. </a:t>
            </a:r>
            <a:endParaRPr lang="ru-RU" sz="1600" dirty="0">
              <a:solidFill>
                <a:srgbClr val="B67D47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rgbClr val="B67D47"/>
                </a:solidFill>
              </a:rPr>
              <a:t>Ut </a:t>
            </a:r>
            <a:r>
              <a:rPr lang="en-US" sz="1600" dirty="0" err="1">
                <a:solidFill>
                  <a:srgbClr val="B67D47"/>
                </a:solidFill>
              </a:rPr>
              <a:t>enim</a:t>
            </a:r>
            <a:r>
              <a:rPr lang="en-US" sz="1600" dirty="0">
                <a:solidFill>
                  <a:srgbClr val="B67D47"/>
                </a:solidFill>
              </a:rPr>
              <a:t> ad minim </a:t>
            </a:r>
            <a:r>
              <a:rPr lang="en-US" sz="1600" dirty="0" err="1">
                <a:solidFill>
                  <a:srgbClr val="B67D47"/>
                </a:solidFill>
              </a:rPr>
              <a:t>veniam</a:t>
            </a:r>
            <a:r>
              <a:rPr lang="en-US" sz="1600" dirty="0">
                <a:solidFill>
                  <a:srgbClr val="B67D47"/>
                </a:solidFill>
              </a:rPr>
              <a:t>, </a:t>
            </a:r>
            <a:r>
              <a:rPr lang="en-US" sz="1600" dirty="0" err="1">
                <a:solidFill>
                  <a:srgbClr val="B67D47"/>
                </a:solidFill>
              </a:rPr>
              <a:t>quis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nostrud</a:t>
            </a:r>
            <a:r>
              <a:rPr lang="en-US" sz="1600" dirty="0">
                <a:solidFill>
                  <a:srgbClr val="B67D47"/>
                </a:solidFill>
              </a:rPr>
              <a:t> exercitation </a:t>
            </a:r>
            <a:r>
              <a:rPr lang="en-US" sz="1600" dirty="0" err="1">
                <a:solidFill>
                  <a:srgbClr val="B67D47"/>
                </a:solidFill>
              </a:rPr>
              <a:t>ullamco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laboris</a:t>
            </a:r>
            <a:r>
              <a:rPr lang="en-US" sz="1600" dirty="0">
                <a:solidFill>
                  <a:srgbClr val="B67D47"/>
                </a:solidFill>
              </a:rPr>
              <a:t> nisi </a:t>
            </a:r>
            <a:r>
              <a:rPr lang="en-US" sz="1600" dirty="0" err="1">
                <a:solidFill>
                  <a:srgbClr val="B67D47"/>
                </a:solidFill>
              </a:rPr>
              <a:t>ut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aliquip</a:t>
            </a:r>
            <a:r>
              <a:rPr lang="en-US" sz="1600" dirty="0">
                <a:solidFill>
                  <a:srgbClr val="B67D47"/>
                </a:solidFill>
              </a:rPr>
              <a:t> ex </a:t>
            </a:r>
            <a:r>
              <a:rPr lang="en-US" sz="1600" dirty="0" err="1">
                <a:solidFill>
                  <a:srgbClr val="B67D47"/>
                </a:solidFill>
              </a:rPr>
              <a:t>ea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commodo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consequat</a:t>
            </a:r>
            <a:r>
              <a:rPr lang="en-US" sz="1600" dirty="0">
                <a:solidFill>
                  <a:srgbClr val="B67D47"/>
                </a:solidFill>
              </a:rPr>
              <a:t>. </a:t>
            </a:r>
            <a:endParaRPr lang="ru-RU" sz="1600" dirty="0">
              <a:solidFill>
                <a:srgbClr val="B67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D375C-98E8-40E5-AB4D-CAC0FE7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4EEFB532-A1E8-4AFE-B494-95AE721E5B4B}"/>
              </a:ext>
            </a:extLst>
          </p:cNvPr>
          <p:cNvSpPr txBox="1">
            <a:spLocks/>
          </p:cNvSpPr>
          <p:nvPr/>
        </p:nvSpPr>
        <p:spPr>
          <a:xfrm>
            <a:off x="140481" y="2738056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rgbClr val="B67D47"/>
                </a:solidFill>
              </a:rPr>
              <a:t>987 654 321</a:t>
            </a:r>
          </a:p>
        </p:txBody>
      </p:sp>
    </p:spTree>
    <p:extLst>
      <p:ext uri="{BB962C8B-B14F-4D97-AF65-F5344CB8AC3E}">
        <p14:creationId xmlns:p14="http://schemas.microsoft.com/office/powerpoint/2010/main" val="323720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18249-7C54-4C66-AEFD-30C6AAAC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E13C876-7D25-460F-8024-9F2A341B32EB}"/>
              </a:ext>
            </a:extLst>
          </p:cNvPr>
          <p:cNvSpPr/>
          <p:nvPr/>
        </p:nvSpPr>
        <p:spPr>
          <a:xfrm>
            <a:off x="1511025" y="2398552"/>
            <a:ext cx="2886075" cy="31805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1E2BA81-A1FA-44EE-AB56-B6D1F4901D6D}"/>
              </a:ext>
            </a:extLst>
          </p:cNvPr>
          <p:cNvSpPr/>
          <p:nvPr/>
        </p:nvSpPr>
        <p:spPr>
          <a:xfrm>
            <a:off x="2577825" y="2057250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668E45-AC9C-4EBA-821C-1E0C339A47A4}"/>
              </a:ext>
            </a:extLst>
          </p:cNvPr>
          <p:cNvSpPr txBox="1"/>
          <p:nvPr/>
        </p:nvSpPr>
        <p:spPr>
          <a:xfrm>
            <a:off x="2587351" y="204258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B67D47"/>
                </a:solidFill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1898492-6A3E-4D7C-88AD-56B250DF7FC6}"/>
              </a:ext>
            </a:extLst>
          </p:cNvPr>
          <p:cNvSpPr/>
          <p:nvPr/>
        </p:nvSpPr>
        <p:spPr>
          <a:xfrm>
            <a:off x="4652962" y="2398552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A4D4F384-6759-4023-8B4B-6A4681744DB0}"/>
              </a:ext>
            </a:extLst>
          </p:cNvPr>
          <p:cNvSpPr txBox="1">
            <a:spLocks/>
          </p:cNvSpPr>
          <p:nvPr/>
        </p:nvSpPr>
        <p:spPr>
          <a:xfrm>
            <a:off x="4652961" y="283670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3DC4455E-8718-4673-80C8-CAF3D13036FD}"/>
              </a:ext>
            </a:extLst>
          </p:cNvPr>
          <p:cNvSpPr/>
          <p:nvPr/>
        </p:nvSpPr>
        <p:spPr>
          <a:xfrm>
            <a:off x="5719762" y="2057250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B8C95-C644-453C-A937-A56836C7A798}"/>
              </a:ext>
            </a:extLst>
          </p:cNvPr>
          <p:cNvSpPr txBox="1"/>
          <p:nvPr/>
        </p:nvSpPr>
        <p:spPr>
          <a:xfrm>
            <a:off x="5729287" y="206792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B67D47"/>
                </a:solidFill>
              </a:rPr>
              <a:t>2</a:t>
            </a:r>
            <a:endParaRPr lang="ru-RU" sz="4000" b="1" dirty="0">
              <a:solidFill>
                <a:srgbClr val="B67D47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C63A674-A078-486F-912C-2559DE6603CA}"/>
              </a:ext>
            </a:extLst>
          </p:cNvPr>
          <p:cNvSpPr/>
          <p:nvPr/>
        </p:nvSpPr>
        <p:spPr>
          <a:xfrm>
            <a:off x="7794900" y="2401996"/>
            <a:ext cx="2886075" cy="31805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9C7D0A66-B720-4977-8914-7FDB0A8D9063}"/>
              </a:ext>
            </a:extLst>
          </p:cNvPr>
          <p:cNvSpPr txBox="1">
            <a:spLocks/>
          </p:cNvSpPr>
          <p:nvPr/>
        </p:nvSpPr>
        <p:spPr>
          <a:xfrm>
            <a:off x="7794899" y="2840145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92F9931-9348-4C35-9048-D83A114DB78D}"/>
              </a:ext>
            </a:extLst>
          </p:cNvPr>
          <p:cNvSpPr/>
          <p:nvPr/>
        </p:nvSpPr>
        <p:spPr>
          <a:xfrm>
            <a:off x="8861700" y="2060694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AB0ECA-463A-48AE-9EDA-F6D0DF2CAFB5}"/>
              </a:ext>
            </a:extLst>
          </p:cNvPr>
          <p:cNvSpPr txBox="1"/>
          <p:nvPr/>
        </p:nvSpPr>
        <p:spPr>
          <a:xfrm>
            <a:off x="8871225" y="2078187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B67D47"/>
                </a:solidFill>
              </a:rPr>
              <a:t>3</a:t>
            </a:r>
            <a:endParaRPr lang="ru-RU" sz="4000" b="1" dirty="0">
              <a:solidFill>
                <a:srgbClr val="B67D47"/>
              </a:solidFill>
            </a:endParaRP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803A00FE-DE50-41A1-B9B4-76FEA7FBCE60}"/>
              </a:ext>
            </a:extLst>
          </p:cNvPr>
          <p:cNvSpPr txBox="1">
            <a:spLocks/>
          </p:cNvSpPr>
          <p:nvPr/>
        </p:nvSpPr>
        <p:spPr>
          <a:xfrm>
            <a:off x="1536421" y="283670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5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461CA-E576-4BAB-8E1F-CA9EF792D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64DA9AA-FDD9-4338-B3E0-4FEBBA43C94C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3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497D1-9BB8-447F-8D8E-C2B4B7CD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4D37AC01-4CA0-4BB4-9AF0-A0269E6AC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119476"/>
              </p:ext>
            </p:extLst>
          </p:nvPr>
        </p:nvGraphicFramePr>
        <p:xfrm>
          <a:off x="976992" y="2235368"/>
          <a:ext cx="10392048" cy="381708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98012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598012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598012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598012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E5856"/>
                          </a:solidFill>
                        </a:rPr>
                        <a:t>Заголовок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E5856"/>
                          </a:solidFill>
                        </a:rPr>
                        <a:t>Заголовок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E5856"/>
                          </a:solidFill>
                        </a:rPr>
                        <a:t>Заголовок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E5856"/>
                          </a:solidFill>
                        </a:rPr>
                        <a:t>Заголовок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Вставьте текст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94B1226-FCF4-4D1F-AC62-CBC4289AF964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AD19D-9CB2-426F-9EA1-C5AF1C64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0295A2B-A56E-4792-AD30-6573A3DFC3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228811"/>
              </p:ext>
            </p:extLst>
          </p:nvPr>
        </p:nvGraphicFramePr>
        <p:xfrm>
          <a:off x="838200" y="1825625"/>
          <a:ext cx="918971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726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64DA9AA-FDD9-4338-B3E0-4FEBBA43C94C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B2878D2D-9F8F-4C5E-B36D-73AF142FAA9E}"/>
              </a:ext>
            </a:extLst>
          </p:cNvPr>
          <p:cNvGrpSpPr/>
          <p:nvPr/>
        </p:nvGrpSpPr>
        <p:grpSpPr>
          <a:xfrm>
            <a:off x="388073" y="2297534"/>
            <a:ext cx="2562909" cy="2730893"/>
            <a:chOff x="493354" y="2297534"/>
            <a:chExt cx="2562909" cy="2730893"/>
          </a:xfrm>
        </p:grpSpPr>
        <p:sp>
          <p:nvSpPr>
            <p:cNvPr id="39" name="Прямоугольный треугольник 38">
              <a:extLst>
                <a:ext uri="{FF2B5EF4-FFF2-40B4-BE49-F238E27FC236}">
                  <a16:creationId xmlns:a16="http://schemas.microsoft.com/office/drawing/2014/main" id="{0562F05E-786E-4E7C-AB60-9B2875B47CDC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ый треугольник 39">
              <a:extLst>
                <a:ext uri="{FF2B5EF4-FFF2-40B4-BE49-F238E27FC236}">
                  <a16:creationId xmlns:a16="http://schemas.microsoft.com/office/drawing/2014/main" id="{70A0117D-64B4-4EA3-A5FD-E816E81A4779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ый треугольник 40">
              <a:extLst>
                <a:ext uri="{FF2B5EF4-FFF2-40B4-BE49-F238E27FC236}">
                  <a16:creationId xmlns:a16="http://schemas.microsoft.com/office/drawing/2014/main" id="{5458EF1E-E834-4831-9003-0C8043BC73A9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ый треугольник 41">
              <a:extLst>
                <a:ext uri="{FF2B5EF4-FFF2-40B4-BE49-F238E27FC236}">
                  <a16:creationId xmlns:a16="http://schemas.microsoft.com/office/drawing/2014/main" id="{1946BED4-F620-41C5-AFE1-1F6129E942DF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: скругленные углы 42">
              <a:extLst>
                <a:ext uri="{FF2B5EF4-FFF2-40B4-BE49-F238E27FC236}">
                  <a16:creationId xmlns:a16="http://schemas.microsoft.com/office/drawing/2014/main" id="{AF7F19B7-5FCD-4019-9C03-754763C7DD87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85AE2BF0-5524-4F09-949D-1A5B81C1554D}"/>
                </a:ext>
              </a:extLst>
            </p:cNvPr>
            <p:cNvSpPr/>
            <p:nvPr/>
          </p:nvSpPr>
          <p:spPr>
            <a:xfrm>
              <a:off x="738616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4E7DEBA3-E91F-45AA-8834-D97AF66DCC6E}"/>
                </a:ext>
              </a:extLst>
            </p:cNvPr>
            <p:cNvSpPr/>
            <p:nvPr/>
          </p:nvSpPr>
          <p:spPr>
            <a:xfrm>
              <a:off x="960453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/>
                <a:t>ЗАГОЛОВОК</a:t>
              </a:r>
            </a:p>
          </p:txBody>
        </p:sp>
        <p:pic>
          <p:nvPicPr>
            <p:cNvPr id="46" name="Рисунок 45">
              <a:extLst>
                <a:ext uri="{FF2B5EF4-FFF2-40B4-BE49-F238E27FC236}">
                  <a16:creationId xmlns:a16="http://schemas.microsoft.com/office/drawing/2014/main" id="{7CDD53DC-548D-4303-A3F0-6E1FA3B63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58809" y="2390956"/>
              <a:ext cx="432000" cy="432000"/>
            </a:xfrm>
            <a:prstGeom prst="rect">
              <a:avLst/>
            </a:prstGeom>
          </p:spPr>
        </p:pic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id="{33BA733A-397F-4522-9229-4C6CDF3007D2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92F51804-6ACC-4160-ACF0-876D573FE0EB}"/>
                </a:ext>
              </a:extLst>
            </p:cNvPr>
            <p:cNvSpPr/>
            <p:nvPr/>
          </p:nvSpPr>
          <p:spPr>
            <a:xfrm>
              <a:off x="960454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ЗАГОЛОВОК</a:t>
              </a:r>
            </a:p>
          </p:txBody>
        </p:sp>
      </p:grp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EB703A43-7B25-40C2-B8B0-54478A3FEFA3}"/>
              </a:ext>
            </a:extLst>
          </p:cNvPr>
          <p:cNvGrpSpPr/>
          <p:nvPr/>
        </p:nvGrpSpPr>
        <p:grpSpPr>
          <a:xfrm>
            <a:off x="3339055" y="2297534"/>
            <a:ext cx="2562909" cy="2730893"/>
            <a:chOff x="3548373" y="2297534"/>
            <a:chExt cx="2562909" cy="2730893"/>
          </a:xfrm>
        </p:grpSpPr>
        <p:sp>
          <p:nvSpPr>
            <p:cNvPr id="50" name="Прямоугольный треугольник 49">
              <a:extLst>
                <a:ext uri="{FF2B5EF4-FFF2-40B4-BE49-F238E27FC236}">
                  <a16:creationId xmlns:a16="http://schemas.microsoft.com/office/drawing/2014/main" id="{1E6E5AC9-CD38-41BE-AB89-7748E2D8BBD1}"/>
                </a:ext>
              </a:extLst>
            </p:cNvPr>
            <p:cNvSpPr/>
            <p:nvPr/>
          </p:nvSpPr>
          <p:spPr>
            <a:xfrm rot="5400000">
              <a:off x="5929714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ый треугольник 50">
              <a:extLst>
                <a:ext uri="{FF2B5EF4-FFF2-40B4-BE49-F238E27FC236}">
                  <a16:creationId xmlns:a16="http://schemas.microsoft.com/office/drawing/2014/main" id="{943875C9-D702-4A83-8895-01D9C8AEFA6D}"/>
                </a:ext>
              </a:extLst>
            </p:cNvPr>
            <p:cNvSpPr/>
            <p:nvPr/>
          </p:nvSpPr>
          <p:spPr>
            <a:xfrm>
              <a:off x="5928930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ый треугольник 51">
              <a:extLst>
                <a:ext uri="{FF2B5EF4-FFF2-40B4-BE49-F238E27FC236}">
                  <a16:creationId xmlns:a16="http://schemas.microsoft.com/office/drawing/2014/main" id="{B9489654-6167-434C-9720-64D79ECD1B99}"/>
                </a:ext>
              </a:extLst>
            </p:cNvPr>
            <p:cNvSpPr/>
            <p:nvPr/>
          </p:nvSpPr>
          <p:spPr>
            <a:xfrm rot="10800000">
              <a:off x="3548373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ый треугольник 52">
              <a:extLst>
                <a:ext uri="{FF2B5EF4-FFF2-40B4-BE49-F238E27FC236}">
                  <a16:creationId xmlns:a16="http://schemas.microsoft.com/office/drawing/2014/main" id="{7F8EED31-A9D6-42CD-98BB-0F4F82F9CE1C}"/>
                </a:ext>
              </a:extLst>
            </p:cNvPr>
            <p:cNvSpPr/>
            <p:nvPr/>
          </p:nvSpPr>
          <p:spPr>
            <a:xfrm rot="16200000">
              <a:off x="3548373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: скругленные углы 53">
              <a:extLst>
                <a:ext uri="{FF2B5EF4-FFF2-40B4-BE49-F238E27FC236}">
                  <a16:creationId xmlns:a16="http://schemas.microsoft.com/office/drawing/2014/main" id="{AB9FF3CD-62EB-4A6A-98FE-E1BEED85DF68}"/>
                </a:ext>
              </a:extLst>
            </p:cNvPr>
            <p:cNvSpPr/>
            <p:nvPr/>
          </p:nvSpPr>
          <p:spPr>
            <a:xfrm>
              <a:off x="3729419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Прямоугольник 54">
              <a:extLst>
                <a:ext uri="{FF2B5EF4-FFF2-40B4-BE49-F238E27FC236}">
                  <a16:creationId xmlns:a16="http://schemas.microsoft.com/office/drawing/2014/main" id="{E7A6742B-97EE-48E9-812D-746BBA1CC924}"/>
                </a:ext>
              </a:extLst>
            </p:cNvPr>
            <p:cNvSpPr/>
            <p:nvPr/>
          </p:nvSpPr>
          <p:spPr>
            <a:xfrm>
              <a:off x="3793635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34A0229D-8D2A-4340-B004-AAD120A085EC}"/>
                </a:ext>
              </a:extLst>
            </p:cNvPr>
            <p:cNvSpPr/>
            <p:nvPr/>
          </p:nvSpPr>
          <p:spPr>
            <a:xfrm>
              <a:off x="4015472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/>
                <a:t>ЗАГОЛОВОК</a:t>
              </a:r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4E5FAA92-0B38-40CF-B121-110C175B514B}"/>
                </a:ext>
              </a:extLst>
            </p:cNvPr>
            <p:cNvSpPr/>
            <p:nvPr/>
          </p:nvSpPr>
          <p:spPr>
            <a:xfrm>
              <a:off x="3548373" y="4104000"/>
              <a:ext cx="2562909" cy="4744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59F7C4B6-A945-4267-BB98-C8C27CEA8ADE}"/>
                </a:ext>
              </a:extLst>
            </p:cNvPr>
            <p:cNvSpPr/>
            <p:nvPr/>
          </p:nvSpPr>
          <p:spPr>
            <a:xfrm>
              <a:off x="4015473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ЗАГОЛОВОК</a:t>
              </a:r>
            </a:p>
          </p:txBody>
        </p:sp>
        <p:pic>
          <p:nvPicPr>
            <p:cNvPr id="59" name="Рисунок 58">
              <a:extLst>
                <a:ext uri="{FF2B5EF4-FFF2-40B4-BE49-F238E27FC236}">
                  <a16:creationId xmlns:a16="http://schemas.microsoft.com/office/drawing/2014/main" id="{3A0595C6-8ADF-4FF3-8D63-9C40C505B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613825" y="2390400"/>
              <a:ext cx="432000" cy="432000"/>
            </a:xfrm>
            <a:prstGeom prst="rect">
              <a:avLst/>
            </a:prstGeom>
          </p:spPr>
        </p:pic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16A28A33-CC55-4E72-B71C-714581D010CA}"/>
              </a:ext>
            </a:extLst>
          </p:cNvPr>
          <p:cNvGrpSpPr/>
          <p:nvPr/>
        </p:nvGrpSpPr>
        <p:grpSpPr>
          <a:xfrm>
            <a:off x="6290037" y="2297534"/>
            <a:ext cx="2562909" cy="2730893"/>
            <a:chOff x="6569380" y="2297534"/>
            <a:chExt cx="2562909" cy="2730893"/>
          </a:xfrm>
        </p:grpSpPr>
        <p:sp>
          <p:nvSpPr>
            <p:cNvPr id="61" name="Прямоугольный треугольник 60">
              <a:extLst>
                <a:ext uri="{FF2B5EF4-FFF2-40B4-BE49-F238E27FC236}">
                  <a16:creationId xmlns:a16="http://schemas.microsoft.com/office/drawing/2014/main" id="{58EF6AFF-69D3-4C05-B24C-DD58FD21A663}"/>
                </a:ext>
              </a:extLst>
            </p:cNvPr>
            <p:cNvSpPr/>
            <p:nvPr/>
          </p:nvSpPr>
          <p:spPr>
            <a:xfrm rot="5400000">
              <a:off x="8950721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ый треугольник 61">
              <a:extLst>
                <a:ext uri="{FF2B5EF4-FFF2-40B4-BE49-F238E27FC236}">
                  <a16:creationId xmlns:a16="http://schemas.microsoft.com/office/drawing/2014/main" id="{A016F29B-7DDD-4C0B-976D-48EAB3EB97AE}"/>
                </a:ext>
              </a:extLst>
            </p:cNvPr>
            <p:cNvSpPr/>
            <p:nvPr/>
          </p:nvSpPr>
          <p:spPr>
            <a:xfrm>
              <a:off x="8949937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ый треугольник 62">
              <a:extLst>
                <a:ext uri="{FF2B5EF4-FFF2-40B4-BE49-F238E27FC236}">
                  <a16:creationId xmlns:a16="http://schemas.microsoft.com/office/drawing/2014/main" id="{B87E2791-2486-4B5C-BD1B-90B92256838E}"/>
                </a:ext>
              </a:extLst>
            </p:cNvPr>
            <p:cNvSpPr/>
            <p:nvPr/>
          </p:nvSpPr>
          <p:spPr>
            <a:xfrm rot="10800000">
              <a:off x="6569380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ый треугольник 63">
              <a:extLst>
                <a:ext uri="{FF2B5EF4-FFF2-40B4-BE49-F238E27FC236}">
                  <a16:creationId xmlns:a16="http://schemas.microsoft.com/office/drawing/2014/main" id="{75350988-B99A-46D4-B3E9-00CE34C91199}"/>
                </a:ext>
              </a:extLst>
            </p:cNvPr>
            <p:cNvSpPr/>
            <p:nvPr/>
          </p:nvSpPr>
          <p:spPr>
            <a:xfrm rot="16200000">
              <a:off x="6569380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: скругленные углы 64">
              <a:extLst>
                <a:ext uri="{FF2B5EF4-FFF2-40B4-BE49-F238E27FC236}">
                  <a16:creationId xmlns:a16="http://schemas.microsoft.com/office/drawing/2014/main" id="{C13B001B-FE00-40CB-9B91-8E76B112444A}"/>
                </a:ext>
              </a:extLst>
            </p:cNvPr>
            <p:cNvSpPr/>
            <p:nvPr/>
          </p:nvSpPr>
          <p:spPr>
            <a:xfrm>
              <a:off x="6750426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Прямоугольник 65">
              <a:extLst>
                <a:ext uri="{FF2B5EF4-FFF2-40B4-BE49-F238E27FC236}">
                  <a16:creationId xmlns:a16="http://schemas.microsoft.com/office/drawing/2014/main" id="{6455D967-D33B-423B-AA8C-00ED01895D92}"/>
                </a:ext>
              </a:extLst>
            </p:cNvPr>
            <p:cNvSpPr/>
            <p:nvPr/>
          </p:nvSpPr>
          <p:spPr>
            <a:xfrm>
              <a:off x="6814642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6500631F-FB09-4B13-9653-B4D54C1B2572}"/>
                </a:ext>
              </a:extLst>
            </p:cNvPr>
            <p:cNvSpPr/>
            <p:nvPr/>
          </p:nvSpPr>
          <p:spPr>
            <a:xfrm>
              <a:off x="7036479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/>
                <a:t>ЗАГОЛОВОК</a:t>
              </a:r>
            </a:p>
          </p:txBody>
        </p:sp>
        <p:sp>
          <p:nvSpPr>
            <p:cNvPr id="68" name="Прямоугольник 67">
              <a:extLst>
                <a:ext uri="{FF2B5EF4-FFF2-40B4-BE49-F238E27FC236}">
                  <a16:creationId xmlns:a16="http://schemas.microsoft.com/office/drawing/2014/main" id="{84600897-443E-4BD4-B13B-4F78B25610D6}"/>
                </a:ext>
              </a:extLst>
            </p:cNvPr>
            <p:cNvSpPr/>
            <p:nvPr/>
          </p:nvSpPr>
          <p:spPr>
            <a:xfrm>
              <a:off x="6569380" y="4104000"/>
              <a:ext cx="2562909" cy="4744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id="{9B33661A-B2A0-4365-B8B5-C27E92DAE232}"/>
                </a:ext>
              </a:extLst>
            </p:cNvPr>
            <p:cNvSpPr/>
            <p:nvPr/>
          </p:nvSpPr>
          <p:spPr>
            <a:xfrm>
              <a:off x="7036480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ЗАГОЛОВОК</a:t>
              </a:r>
            </a:p>
          </p:txBody>
        </p:sp>
        <p:pic>
          <p:nvPicPr>
            <p:cNvPr id="70" name="Рисунок 69">
              <a:extLst>
                <a:ext uri="{FF2B5EF4-FFF2-40B4-BE49-F238E27FC236}">
                  <a16:creationId xmlns:a16="http://schemas.microsoft.com/office/drawing/2014/main" id="{B090C38E-C0EA-4066-A98A-7435E5260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7634832" y="2390956"/>
              <a:ext cx="432000" cy="432000"/>
            </a:xfrm>
            <a:prstGeom prst="rect">
              <a:avLst/>
            </a:prstGeom>
          </p:spPr>
        </p:pic>
      </p:grp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id="{75CD1C58-5337-4930-8D33-6BFDC3992CD9}"/>
              </a:ext>
            </a:extLst>
          </p:cNvPr>
          <p:cNvGrpSpPr/>
          <p:nvPr/>
        </p:nvGrpSpPr>
        <p:grpSpPr>
          <a:xfrm>
            <a:off x="9241019" y="2297534"/>
            <a:ext cx="2562909" cy="2730893"/>
            <a:chOff x="9415876" y="2297534"/>
            <a:chExt cx="2562909" cy="2730893"/>
          </a:xfrm>
        </p:grpSpPr>
        <p:sp>
          <p:nvSpPr>
            <p:cNvPr id="72" name="Прямоугольный треугольник 71">
              <a:extLst>
                <a:ext uri="{FF2B5EF4-FFF2-40B4-BE49-F238E27FC236}">
                  <a16:creationId xmlns:a16="http://schemas.microsoft.com/office/drawing/2014/main" id="{E0A2CFE0-4A11-4D84-96AE-557DD4871F27}"/>
                </a:ext>
              </a:extLst>
            </p:cNvPr>
            <p:cNvSpPr/>
            <p:nvPr/>
          </p:nvSpPr>
          <p:spPr>
            <a:xfrm rot="5400000">
              <a:off x="11797217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ый треугольник 72">
              <a:extLst>
                <a:ext uri="{FF2B5EF4-FFF2-40B4-BE49-F238E27FC236}">
                  <a16:creationId xmlns:a16="http://schemas.microsoft.com/office/drawing/2014/main" id="{8A35334D-129C-46E3-9241-A7ED335AB085}"/>
                </a:ext>
              </a:extLst>
            </p:cNvPr>
            <p:cNvSpPr/>
            <p:nvPr/>
          </p:nvSpPr>
          <p:spPr>
            <a:xfrm>
              <a:off x="11796433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ый треугольник 73">
              <a:extLst>
                <a:ext uri="{FF2B5EF4-FFF2-40B4-BE49-F238E27FC236}">
                  <a16:creationId xmlns:a16="http://schemas.microsoft.com/office/drawing/2014/main" id="{A5CEAC88-29C5-4B5F-998B-A8A3035E7B75}"/>
                </a:ext>
              </a:extLst>
            </p:cNvPr>
            <p:cNvSpPr/>
            <p:nvPr/>
          </p:nvSpPr>
          <p:spPr>
            <a:xfrm rot="10800000">
              <a:off x="9415876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ый треугольник 74">
              <a:extLst>
                <a:ext uri="{FF2B5EF4-FFF2-40B4-BE49-F238E27FC236}">
                  <a16:creationId xmlns:a16="http://schemas.microsoft.com/office/drawing/2014/main" id="{529F07AF-C95D-401B-9CF4-F866A998E4F3}"/>
                </a:ext>
              </a:extLst>
            </p:cNvPr>
            <p:cNvSpPr/>
            <p:nvPr/>
          </p:nvSpPr>
          <p:spPr>
            <a:xfrm rot="16200000">
              <a:off x="9415876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: скругленные углы 75">
              <a:extLst>
                <a:ext uri="{FF2B5EF4-FFF2-40B4-BE49-F238E27FC236}">
                  <a16:creationId xmlns:a16="http://schemas.microsoft.com/office/drawing/2014/main" id="{3BEF8CD0-7B3C-42C5-9E39-DE1AE315F496}"/>
                </a:ext>
              </a:extLst>
            </p:cNvPr>
            <p:cNvSpPr/>
            <p:nvPr/>
          </p:nvSpPr>
          <p:spPr>
            <a:xfrm>
              <a:off x="9596922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7" name="Прямоугольник 76">
              <a:extLst>
                <a:ext uri="{FF2B5EF4-FFF2-40B4-BE49-F238E27FC236}">
                  <a16:creationId xmlns:a16="http://schemas.microsoft.com/office/drawing/2014/main" id="{B177618B-9B3F-45FC-A200-D5C50DC12D6A}"/>
                </a:ext>
              </a:extLst>
            </p:cNvPr>
            <p:cNvSpPr/>
            <p:nvPr/>
          </p:nvSpPr>
          <p:spPr>
            <a:xfrm>
              <a:off x="9661138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78" name="Прямоугольник 77">
              <a:extLst>
                <a:ext uri="{FF2B5EF4-FFF2-40B4-BE49-F238E27FC236}">
                  <a16:creationId xmlns:a16="http://schemas.microsoft.com/office/drawing/2014/main" id="{C2C6C466-BDCC-48CF-8E9B-4D036A6A0881}"/>
                </a:ext>
              </a:extLst>
            </p:cNvPr>
            <p:cNvSpPr/>
            <p:nvPr/>
          </p:nvSpPr>
          <p:spPr>
            <a:xfrm>
              <a:off x="9882975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/>
                <a:t>ЗАГОЛОВОК</a:t>
              </a:r>
            </a:p>
          </p:txBody>
        </p:sp>
        <p:sp>
          <p:nvSpPr>
            <p:cNvPr id="79" name="Прямоугольник 78">
              <a:extLst>
                <a:ext uri="{FF2B5EF4-FFF2-40B4-BE49-F238E27FC236}">
                  <a16:creationId xmlns:a16="http://schemas.microsoft.com/office/drawing/2014/main" id="{0F6CE23D-409D-4251-9E54-C928082C8B61}"/>
                </a:ext>
              </a:extLst>
            </p:cNvPr>
            <p:cNvSpPr/>
            <p:nvPr/>
          </p:nvSpPr>
          <p:spPr>
            <a:xfrm>
              <a:off x="9415876" y="4104000"/>
              <a:ext cx="2562909" cy="4744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>
              <a:extLst>
                <a:ext uri="{FF2B5EF4-FFF2-40B4-BE49-F238E27FC236}">
                  <a16:creationId xmlns:a16="http://schemas.microsoft.com/office/drawing/2014/main" id="{4B70D4EF-A753-4B76-AA4B-01372F5A9D0F}"/>
                </a:ext>
              </a:extLst>
            </p:cNvPr>
            <p:cNvSpPr/>
            <p:nvPr/>
          </p:nvSpPr>
          <p:spPr>
            <a:xfrm>
              <a:off x="9882976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ЗАГОЛОВОК</a:t>
              </a:r>
            </a:p>
          </p:txBody>
        </p:sp>
        <p:pic>
          <p:nvPicPr>
            <p:cNvPr id="81" name="Рисунок 80">
              <a:extLst>
                <a:ext uri="{FF2B5EF4-FFF2-40B4-BE49-F238E27FC236}">
                  <a16:creationId xmlns:a16="http://schemas.microsoft.com/office/drawing/2014/main" id="{9BF53FB4-813E-403E-92BA-ABE70DD81A3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481328" y="2390956"/>
              <a:ext cx="432000" cy="43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561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91AC-101D-44C5-82F8-EE1819E1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pic>
        <p:nvPicPr>
          <p:cNvPr id="6" name="Объект 5" descr="Субтитры со сплошной заливкой">
            <a:extLst>
              <a:ext uri="{FF2B5EF4-FFF2-40B4-BE49-F238E27FC236}">
                <a16:creationId xmlns:a16="http://schemas.microsoft.com/office/drawing/2014/main" id="{CFC0280E-BCD7-4656-AF20-8305498B5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2146300"/>
            <a:ext cx="3709988" cy="3709988"/>
          </a:xfr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CC899B59-6B93-41A8-9279-7BEBC97DF71D}"/>
              </a:ext>
            </a:extLst>
          </p:cNvPr>
          <p:cNvSpPr txBox="1">
            <a:spLocks/>
          </p:cNvSpPr>
          <p:nvPr/>
        </p:nvSpPr>
        <p:spPr>
          <a:xfrm>
            <a:off x="4925992" y="1825625"/>
            <a:ext cx="68697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20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C5E85-3E26-427E-B6CD-FDA264CC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РЕСУРСЫ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BE6D1-09CC-40FF-AF11-152D594C2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Бесплатные шаблоны с сайта </a:t>
            </a:r>
            <a:r>
              <a:rPr lang="en-US" sz="2800" dirty="0">
                <a:hlinkClick r:id="rId2"/>
              </a:rPr>
              <a:t>presentation-creation.ru</a:t>
            </a:r>
            <a:endParaRPr lang="ru-RU" sz="2800" dirty="0"/>
          </a:p>
          <a:p>
            <a:r>
              <a:rPr lang="en-US" sz="2800" dirty="0"/>
              <a:t>Icons made by </a:t>
            </a:r>
            <a:r>
              <a:rPr lang="en-US" sz="2800" dirty="0">
                <a:hlinkClick r:id="rId3"/>
              </a:rPr>
              <a:t>Freepik</a:t>
            </a:r>
            <a:r>
              <a:rPr lang="en-US" sz="2800" dirty="0"/>
              <a:t> from </a:t>
            </a:r>
            <a:r>
              <a:rPr lang="en-US" sz="2800" dirty="0">
                <a:hlinkClick r:id="rId4"/>
              </a:rPr>
              <a:t>www.flaticon.com</a:t>
            </a:r>
            <a:endParaRPr lang="ru-RU" sz="2800" dirty="0"/>
          </a:p>
          <a:p>
            <a:r>
              <a:rPr lang="en-US" sz="2800" dirty="0">
                <a:hlinkClick r:id="rId5"/>
              </a:rPr>
              <a:t>Image by </a:t>
            </a:r>
            <a:r>
              <a:rPr lang="en-US" sz="2800" dirty="0" err="1">
                <a:hlinkClick r:id="rId5"/>
              </a:rPr>
              <a:t>pikisuperstar</a:t>
            </a:r>
            <a:r>
              <a:rPr lang="en-US" sz="2800" dirty="0"/>
              <a:t> on Freepik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8683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572</Words>
  <Application>Microsoft Office PowerPoint</Application>
  <PresentationFormat>Широкоэкранный</PresentationFormat>
  <Paragraphs>80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Вставьте заголовок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РЕСУРСЫ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10</cp:revision>
  <dcterms:created xsi:type="dcterms:W3CDTF">2021-08-22T09:33:20Z</dcterms:created>
  <dcterms:modified xsi:type="dcterms:W3CDTF">2023-07-24T17:55:06Z</dcterms:modified>
</cp:coreProperties>
</file>