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2" r:id="rId9"/>
    <p:sldId id="263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F97"/>
    <a:srgbClr val="9B0104"/>
    <a:srgbClr val="B1A214"/>
    <a:srgbClr val="01118D"/>
    <a:srgbClr val="73B7FE"/>
    <a:srgbClr val="ADE6F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080" y="76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1F-4F43-BEED-03DCA838C7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1F-4F43-BEED-03DCA838C71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1F-4F43-BEED-03DCA838C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4930767"/>
        <c:axId val="1314992511"/>
      </c:barChart>
      <c:catAx>
        <c:axId val="1484930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4992511"/>
        <c:crosses val="autoZero"/>
        <c:auto val="1"/>
        <c:lblAlgn val="ctr"/>
        <c:lblOffset val="100"/>
        <c:noMultiLvlLbl val="0"/>
      </c:catAx>
      <c:valAx>
        <c:axId val="1314992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4930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3B6D4-8099-4756-8908-562500375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772" y="66949"/>
            <a:ext cx="7698828" cy="1819592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40E2CC7-777D-448D-B56E-B8CD1C186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75562"/>
            <a:ext cx="7086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BF387E-AB7B-4B4B-897D-81514C7BA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pPr/>
              <a:t>02.01.2025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0FBE17-044B-4AF6-A289-0A782F3B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15E017-FBEA-43E5-BEF2-B852B6A94906}"/>
              </a:ext>
            </a:extLst>
          </p:cNvPr>
          <p:cNvSpPr/>
          <p:nvPr userDrawn="1"/>
        </p:nvSpPr>
        <p:spPr>
          <a:xfrm rot="5400000">
            <a:off x="11135364" y="890195"/>
            <a:ext cx="2482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E6E6E6"/>
                </a:solidFill>
              </a:rPr>
              <a:t>presentation-creation.ru</a:t>
            </a:r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3F59A56F-C8EE-4028-B120-76C4E70D06D4}"/>
              </a:ext>
            </a:extLst>
          </p:cNvPr>
          <p:cNvSpPr>
            <a:spLocks noGrp="1"/>
          </p:cNvSpPr>
          <p:nvPr userDrawn="1"/>
        </p:nvSpPr>
        <p:spPr bwMode="white">
          <a:xfrm>
            <a:off x="4226169" y="12366992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ECECEC"/>
                </a:solidFill>
              </a:rPr>
              <a:t>presentation-creation.ru</a:t>
            </a:r>
            <a:endParaRPr lang="ru-RU" dirty="0">
              <a:solidFill>
                <a:srgbClr val="ECE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44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F0AC8-9D6A-48CD-9E4D-7A12D1C8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3AF8AA-A3DF-45CE-90B8-A257BB2E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F56705-7C94-4DCD-BF06-8BF6906E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F7DF18-617E-48F0-9074-B7506BDF8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6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499FCD3-56A4-4284-81DF-E3E50BDC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047691-5406-41FC-B8DB-B022027B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7AEBC5-6561-4B36-B570-38605695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35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0F69B2-4FAE-42A4-BBC5-8BF096DE8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D1947-0CD2-42BD-BFD1-5C4416618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CDABD2-BF7A-4C8F-8B16-EA52A5F14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72B473-E977-441B-A8EB-3301D765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7E1CEE-3915-4259-A6A7-D1B01B39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EB3D31-7ACD-4C98-9D8E-2BDDE7B0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23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05F6B-C902-4B3E-9912-C6E442B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BC53AF-8425-4939-91AE-F683272D0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02FBB3-E12C-46E0-9C0A-AECE9178D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AFC505-F1A6-46C8-AAC8-934BC95D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0E9474-4172-432C-832B-FEC719D7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F9343C-F37B-47D0-875B-2AF377328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7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3A611-4217-496F-A970-40D336B5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A99D7E-740A-449C-B04F-6390E5DB2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607AD3-B579-44BB-B354-6F0449D5A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BF37B6-1BF7-43A4-81B9-1EFFAFF2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56BAB7-98C3-43DF-A563-53F5C2CD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7C772B-141C-4727-B105-B525D7504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AF9FFA-49AD-4472-B85D-6ACC9C4B2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E0885-5569-4FF3-8865-96B5AEB0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21D7BD-2437-400A-B0D7-8AFEDE15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05A581-BC3B-448C-8E3E-BD317415A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4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FFB97-38B4-42A7-80AE-69C69F72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290" y="136525"/>
            <a:ext cx="8555419" cy="13255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30E6E-34A3-4404-8606-8589BD17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289" y="1825625"/>
            <a:ext cx="8555419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3BDCE-95F6-4EC6-A9C0-FF77CF83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pPr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E2F2B-EDB8-4986-A685-68299F37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DE953-C93F-4FA1-80E3-31B9BEC7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4393BDCE-95F6-4EC6-A9C0-FF77CF83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pPr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E2F2B-EDB8-4986-A685-68299F37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DE953-C93F-4FA1-80E3-31B9BEC7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ADA03451-D82E-402F-B0C6-EA8C27F85A8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40459" y="1741407"/>
            <a:ext cx="7870785" cy="55515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C28C0B96-0B27-4216-BF54-C5C6036ADEF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840458" y="2431494"/>
            <a:ext cx="7870785" cy="5551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Описание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333E5847-8DD2-42CA-9DFA-12380571ED3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825669" y="3316682"/>
            <a:ext cx="7870785" cy="55515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0" name="Объект 2">
            <a:extLst>
              <a:ext uri="{FF2B5EF4-FFF2-40B4-BE49-F238E27FC236}">
                <a16:creationId xmlns:a16="http://schemas.microsoft.com/office/drawing/2014/main" id="{9A7D0945-30C7-4DF9-A559-E9C74AE9058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825668" y="4006769"/>
            <a:ext cx="7870785" cy="5551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Описание</a:t>
            </a: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E2887F70-7232-469C-9643-7714F335610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817309" y="4831793"/>
            <a:ext cx="7870785" cy="555150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B167020A-5321-4F0B-8393-94CB7FDBE6C1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3817308" y="5521880"/>
            <a:ext cx="7870785" cy="5551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Описание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04B7F78-573E-4B10-954C-F698F71988B5}"/>
              </a:ext>
            </a:extLst>
          </p:cNvPr>
          <p:cNvSpPr/>
          <p:nvPr userDrawn="1"/>
        </p:nvSpPr>
        <p:spPr>
          <a:xfrm>
            <a:off x="3324421" y="1883098"/>
            <a:ext cx="385652" cy="3856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E9D0EF27-AC70-4DC2-B327-D00E6262E9C0}"/>
              </a:ext>
            </a:extLst>
          </p:cNvPr>
          <p:cNvSpPr/>
          <p:nvPr userDrawn="1"/>
        </p:nvSpPr>
        <p:spPr>
          <a:xfrm>
            <a:off x="3324421" y="3401431"/>
            <a:ext cx="385652" cy="3856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58405718-DFB9-4992-9390-634D62D2E1C2}"/>
              </a:ext>
            </a:extLst>
          </p:cNvPr>
          <p:cNvSpPr/>
          <p:nvPr userDrawn="1"/>
        </p:nvSpPr>
        <p:spPr>
          <a:xfrm>
            <a:off x="3324421" y="4916542"/>
            <a:ext cx="385652" cy="3856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E76D6E81-D267-4FA1-ABC9-8C1B38FA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2290" y="136525"/>
            <a:ext cx="8555419" cy="13255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7772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solidFill>
          <a:srgbClr val="ADE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FFB97-38B4-42A7-80AE-69C69F72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30E6E-34A3-4404-8606-8589BD170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3BDCE-95F6-4EC6-A9C0-FF77CF83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pPr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E2F2B-EDB8-4986-A685-68299F37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DE953-C93F-4FA1-80E3-31B9BEC7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2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49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solidFill>
          <a:srgbClr val="ADE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FFB97-38B4-42A7-80AE-69C69F72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230E6E-34A3-4404-8606-8589BD170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3BDCE-95F6-4EC6-A9C0-FF77CF83D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pPr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E2F2B-EDB8-4986-A685-68299F37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0DE953-C93F-4FA1-80E3-31B9BEC7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50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AFC2F1-B382-4B54-9A9F-91023520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8882E1-F531-4863-8725-4DFFB1D93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42041-3F17-4A54-9CFD-5CC89C888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D8362-ABA0-448B-9472-8CE30412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12121C-8D9C-473B-9CAA-041E14CE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5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D5AC9-D947-4E91-8E54-564E619CC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BC3E08-A33C-41B0-9FF8-A48D661D3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563770-7BF6-4230-8BC5-AB14818DC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4B284D-4A4E-43FE-BC90-E29166BB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D419C2-0DDE-45ED-A6BB-A7CF0C6F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8D6DE2-C0F1-4631-8D1B-61DD10E7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01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F1CD0-71F9-4ED3-890F-20F3C6211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FEAC71-3741-4F27-877E-AC8E2B1CC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0C1B9D-7DA5-4D32-81AA-D58CAF37C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45751E-43C2-4B2E-91C9-868F84D3E4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6CFF53-F322-41AA-9E85-224959B71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24C7FE-288B-4A4F-A747-871045CD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3F8A51-9E24-4CD8-9A95-89D90C66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629EE09-F27C-4D57-8664-E5E7CB80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9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E9284-BDA4-45F8-A54F-94F6151A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D6D37-E80C-4087-8866-D624C739E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A1800B-2E1A-4303-9892-AB08F80EA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6873F-BC63-4C77-8C1F-6337C0BA4F5E}" type="datetimeFigureOut">
              <a:rPr lang="ru-RU" smtClean="0"/>
              <a:t>02.01.2025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BC04A6-2998-40EB-BF13-94B54C7AD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CE2691-9DFE-40D1-8BB1-8DFF491DA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D385-1C5C-4B8C-A1C5-1E6FA26AB17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1847D26E-390E-4229-B0D7-62066CD41BE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2808" y="-63994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6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2" r:id="rId4"/>
    <p:sldLayoutId id="214748366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sentation-creation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ik.com/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14C99-7919-492A-902F-F998BFE74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Вставьте заголовок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41DC8A68-1505-434E-9916-B810EB439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11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9">
            <a:extLst>
              <a:ext uri="{FF2B5EF4-FFF2-40B4-BE49-F238E27FC236}">
                <a16:creationId xmlns:a16="http://schemas.microsoft.com/office/drawing/2014/main" id="{A87CEA5A-215A-4DBB-B545-F50CF292DAA2}"/>
              </a:ext>
            </a:extLst>
          </p:cNvPr>
          <p:cNvSpPr txBox="1">
            <a:spLocks/>
          </p:cNvSpPr>
          <p:nvPr/>
        </p:nvSpPr>
        <p:spPr>
          <a:xfrm>
            <a:off x="3334872" y="1548148"/>
            <a:ext cx="55222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СПАСИБО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1AEAEA44-06C2-4A5D-9D9E-C1EF7096228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881000" y="4773266"/>
            <a:ext cx="630000" cy="630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3B9451C-D678-4C99-AD69-CB9D3789CD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781000" y="4773266"/>
            <a:ext cx="630000" cy="63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33809903-FB57-40A7-8177-0AAD0C30CE3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681000" y="4773266"/>
            <a:ext cx="630000" cy="630000"/>
          </a:xfrm>
          <a:prstGeom prst="rect">
            <a:avLst/>
          </a:prstGeom>
        </p:spPr>
      </p:pic>
      <p:sp>
        <p:nvSpPr>
          <p:cNvPr id="17" name="Текст 11">
            <a:extLst>
              <a:ext uri="{FF2B5EF4-FFF2-40B4-BE49-F238E27FC236}">
                <a16:creationId xmlns:a16="http://schemas.microsoft.com/office/drawing/2014/main" id="{E4D2C2B0-57A9-45CB-8B9A-3A0D3020847C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dolore magna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Ut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enim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ad minim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veniam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nostrud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exercitation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laboris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aliquip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ea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commodo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consequat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6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8EEE-EB04-45C3-8A11-F15DBC12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16F1E-F64A-4CD2-8C02-7EED1305B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963B8635-62E8-4D93-AC27-8CF54520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5313C0-E99C-43E5-B419-927A0C42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41565BA-F540-4AFC-986F-248F12BC9080}"/>
              </a:ext>
            </a:extLst>
          </p:cNvPr>
          <p:cNvSpPr txBox="1">
            <a:spLocks/>
          </p:cNvSpPr>
          <p:nvPr/>
        </p:nvSpPr>
        <p:spPr>
          <a:xfrm>
            <a:off x="3342290" y="2587056"/>
            <a:ext cx="787908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9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01F5C6-014E-490D-9215-0B23FDD33261}"/>
              </a:ext>
            </a:extLst>
          </p:cNvPr>
          <p:cNvSpPr txBox="1"/>
          <p:nvPr/>
        </p:nvSpPr>
        <p:spPr>
          <a:xfrm>
            <a:off x="3342290" y="4303113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BE397B4E-0C97-482B-A395-A09B39AB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68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E332D970-360A-4F5E-9793-04C9C7540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Вставьте заголовок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9F005547-E1A9-48B5-AD32-7EA934EB28F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CC782F-3C10-443E-8E0D-030DB852D25A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/>
              <a:t>Вставьте заголовок</a:t>
            </a: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1AE199C3-DC8A-4E08-A86F-13AD9231F9B5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D273222D-6B06-4BCC-9108-15861A636C7F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/>
              <a:t>Вставьте заголовок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1512C4CF-E6B9-4F48-8691-76C28C09AD4F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9B96A-B3C1-41B8-AA81-AF462A755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14" name="Нижний колонтитул 4">
            <a:extLst>
              <a:ext uri="{FF2B5EF4-FFF2-40B4-BE49-F238E27FC236}">
                <a16:creationId xmlns:a16="http://schemas.microsoft.com/office/drawing/2014/main" id="{9199F786-0E4A-4367-8460-E8D6EA3F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7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98CEE-51A1-4716-9FD5-FDE9070C9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6" name="Таблица 10">
            <a:extLst>
              <a:ext uri="{FF2B5EF4-FFF2-40B4-BE49-F238E27FC236}">
                <a16:creationId xmlns:a16="http://schemas.microsoft.com/office/drawing/2014/main" id="{6049A80B-E57D-4CD8-BB43-40AC0F1BB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892962"/>
              </p:ext>
            </p:extLst>
          </p:nvPr>
        </p:nvGraphicFramePr>
        <p:xfrm>
          <a:off x="3342290" y="1856105"/>
          <a:ext cx="8128820" cy="346096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205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032205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032205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032205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Заголовок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Заголовок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Заголовок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Заголовок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Вставьте текст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E9312FFF-2061-4708-A37D-278966F8A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AF770-64CD-4FF7-92A0-D9D4E501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D39B40D5-63A2-4CE8-8288-D01C5C5CB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959" y="2055788"/>
            <a:ext cx="5619750" cy="2952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Презентация с линейчатой диаграммой">
            <a:extLst>
              <a:ext uri="{FF2B5EF4-FFF2-40B4-BE49-F238E27FC236}">
                <a16:creationId xmlns:a16="http://schemas.microsoft.com/office/drawing/2014/main" id="{E393F82E-A2E9-4F88-900C-40B87531C8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078480" y="1849311"/>
            <a:ext cx="3159378" cy="3159378"/>
          </a:xfrm>
          <a:prstGeom prst="rect">
            <a:avLst/>
          </a:prstGeom>
          <a:effectLst/>
        </p:spPr>
      </p:pic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B8F0EFC-95A4-49AA-8A6C-FC9901AFE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4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5B9331C3-7712-4142-83EC-649AE9ED4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8EF3A8-6687-4124-A04A-2525919C4727}"/>
              </a:ext>
            </a:extLst>
          </p:cNvPr>
          <p:cNvSpPr/>
          <p:nvPr/>
        </p:nvSpPr>
        <p:spPr>
          <a:xfrm>
            <a:off x="3215640" y="1812269"/>
            <a:ext cx="2601905" cy="385914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F961581-77E2-483C-877A-2E27D65D8FA1}"/>
              </a:ext>
            </a:extLst>
          </p:cNvPr>
          <p:cNvSpPr/>
          <p:nvPr/>
        </p:nvSpPr>
        <p:spPr>
          <a:xfrm>
            <a:off x="4160520" y="1470968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ADF33B-3F56-4CF5-8EFF-11A967BC8B80}"/>
              </a:ext>
            </a:extLst>
          </p:cNvPr>
          <p:cNvSpPr txBox="1"/>
          <p:nvPr/>
        </p:nvSpPr>
        <p:spPr>
          <a:xfrm>
            <a:off x="4170046" y="147838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78E784-7E8B-4712-8BBF-FE373F3EBF86}"/>
              </a:ext>
            </a:extLst>
          </p:cNvPr>
          <p:cNvSpPr/>
          <p:nvPr/>
        </p:nvSpPr>
        <p:spPr>
          <a:xfrm>
            <a:off x="6347904" y="1821107"/>
            <a:ext cx="2601905" cy="385914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E650A125-B194-481E-9BAC-BFC3E05F5C2B}"/>
              </a:ext>
            </a:extLst>
          </p:cNvPr>
          <p:cNvSpPr txBox="1">
            <a:spLocks/>
          </p:cNvSpPr>
          <p:nvPr/>
        </p:nvSpPr>
        <p:spPr>
          <a:xfrm>
            <a:off x="6442949" y="2259257"/>
            <a:ext cx="2411816" cy="3188953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</a:rPr>
              <a:t>amet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consectetur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adipiscing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elit</a:t>
            </a:r>
            <a:r>
              <a:rPr lang="en-US" sz="2400" dirty="0">
                <a:solidFill>
                  <a:schemeClr val="bg1"/>
                </a:solidFill>
              </a:rPr>
              <a:t>, sed do </a:t>
            </a:r>
            <a:r>
              <a:rPr lang="en-US" sz="2400" dirty="0" err="1">
                <a:solidFill>
                  <a:schemeClr val="bg1"/>
                </a:solidFill>
              </a:rPr>
              <a:t>eiusmod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incididunt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</a:t>
            </a:r>
            <a:r>
              <a:rPr lang="en-US" sz="2400" dirty="0">
                <a:solidFill>
                  <a:schemeClr val="bg1"/>
                </a:solidFill>
              </a:rPr>
              <a:t> labore et dolore magna </a:t>
            </a:r>
            <a:r>
              <a:rPr lang="en-US" sz="2400" dirty="0" err="1">
                <a:solidFill>
                  <a:schemeClr val="bg1"/>
                </a:solidFill>
              </a:rPr>
              <a:t>aliqua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95CA05C-D87E-4F22-B2AD-FD55BBEDED6D}"/>
              </a:ext>
            </a:extLst>
          </p:cNvPr>
          <p:cNvSpPr/>
          <p:nvPr/>
        </p:nvSpPr>
        <p:spPr>
          <a:xfrm>
            <a:off x="7292784" y="1479806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EAFD84-8FDA-4D19-BDD3-E9AC3CEA0C15}"/>
              </a:ext>
            </a:extLst>
          </p:cNvPr>
          <p:cNvSpPr txBox="1"/>
          <p:nvPr/>
        </p:nvSpPr>
        <p:spPr>
          <a:xfrm>
            <a:off x="7286137" y="146208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5B303F1-86D4-4BFA-B986-FAA8042C8ADB}"/>
              </a:ext>
            </a:extLst>
          </p:cNvPr>
          <p:cNvSpPr/>
          <p:nvPr/>
        </p:nvSpPr>
        <p:spPr>
          <a:xfrm>
            <a:off x="9480168" y="1829696"/>
            <a:ext cx="2601905" cy="385914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 12">
            <a:extLst>
              <a:ext uri="{FF2B5EF4-FFF2-40B4-BE49-F238E27FC236}">
                <a16:creationId xmlns:a16="http://schemas.microsoft.com/office/drawing/2014/main" id="{E44C3463-45B5-4947-9983-B1FE2F10EDCB}"/>
              </a:ext>
            </a:extLst>
          </p:cNvPr>
          <p:cNvSpPr/>
          <p:nvPr/>
        </p:nvSpPr>
        <p:spPr>
          <a:xfrm>
            <a:off x="10425048" y="1488395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E4430D-1FE9-410E-AB01-17D04B334853}"/>
              </a:ext>
            </a:extLst>
          </p:cNvPr>
          <p:cNvSpPr txBox="1"/>
          <p:nvPr/>
        </p:nvSpPr>
        <p:spPr>
          <a:xfrm>
            <a:off x="10434573" y="148515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3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A04E8F95-5820-4EE3-B8BC-A0B40E64E817}"/>
              </a:ext>
            </a:extLst>
          </p:cNvPr>
          <p:cNvSpPr txBox="1">
            <a:spLocks/>
          </p:cNvSpPr>
          <p:nvPr/>
        </p:nvSpPr>
        <p:spPr>
          <a:xfrm>
            <a:off x="9631894" y="2267846"/>
            <a:ext cx="2411816" cy="3188953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23073644-3C55-4A09-89F0-17501D49A54E}"/>
              </a:ext>
            </a:extLst>
          </p:cNvPr>
          <p:cNvSpPr txBox="1">
            <a:spLocks/>
          </p:cNvSpPr>
          <p:nvPr/>
        </p:nvSpPr>
        <p:spPr>
          <a:xfrm>
            <a:off x="3330850" y="2259257"/>
            <a:ext cx="2411816" cy="3188953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Lorem ipsum dolor sit </a:t>
            </a:r>
            <a:r>
              <a:rPr lang="en-US" sz="2400" dirty="0" err="1">
                <a:solidFill>
                  <a:schemeClr val="bg1"/>
                </a:solidFill>
              </a:rPr>
              <a:t>amet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consectetur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adipiscing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elit</a:t>
            </a:r>
            <a:r>
              <a:rPr lang="en-US" sz="2400" dirty="0">
                <a:solidFill>
                  <a:schemeClr val="bg1"/>
                </a:solidFill>
              </a:rPr>
              <a:t>, sed do </a:t>
            </a:r>
            <a:r>
              <a:rPr lang="en-US" sz="2400" dirty="0" err="1">
                <a:solidFill>
                  <a:schemeClr val="bg1"/>
                </a:solidFill>
              </a:rPr>
              <a:t>eiusmod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tempor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incididunt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ut</a:t>
            </a:r>
            <a:r>
              <a:rPr lang="en-US" sz="2400" dirty="0">
                <a:solidFill>
                  <a:schemeClr val="bg1"/>
                </a:solidFill>
              </a:rPr>
              <a:t> labore et dolore magna </a:t>
            </a:r>
            <a:r>
              <a:rPr lang="en-US" sz="2400" dirty="0" err="1">
                <a:solidFill>
                  <a:schemeClr val="bg1"/>
                </a:solidFill>
              </a:rPr>
              <a:t>aliqua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3" name="Нижний колонтитул 4">
            <a:extLst>
              <a:ext uri="{FF2B5EF4-FFF2-40B4-BE49-F238E27FC236}">
                <a16:creationId xmlns:a16="http://schemas.microsoft.com/office/drawing/2014/main" id="{A4DABE07-73C8-498F-BCA8-8877F548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0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83FBB-99C6-414B-BD6E-FDD55980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7330DAE-1DC7-4010-8E39-A15C1AA224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69218"/>
              </p:ext>
            </p:extLst>
          </p:nvPr>
        </p:nvGraphicFramePr>
        <p:xfrm>
          <a:off x="3192461" y="1718945"/>
          <a:ext cx="88550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5A1BE44-C96C-44CB-B7CC-D8006DE9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59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EA1EF-15A6-4A92-86EC-CB7639E8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637AA-21E0-4281-9736-F2AF724E9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Бесплатные шаблоны с сайта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Designed by Freepik</a:t>
            </a:r>
            <a:endParaRPr lang="ru-RU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3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517</Words>
  <Application>Microsoft Office PowerPoint</Application>
  <PresentationFormat>Широкоэкранный</PresentationFormat>
  <Paragraphs>72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Вставьте заголовок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 во Францию, шаблон презентации с сайта presentation-creation.ru</dc:title>
  <dc:creator>User Obstinate</dc:creator>
  <cp:lastModifiedBy>User Obstinate</cp:lastModifiedBy>
  <cp:revision>14</cp:revision>
  <dcterms:created xsi:type="dcterms:W3CDTF">2024-11-04T08:17:15Z</dcterms:created>
  <dcterms:modified xsi:type="dcterms:W3CDTF">2025-01-02T06:57:42Z</dcterms:modified>
</cp:coreProperties>
</file>