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custDataLst>
    <p:tags r:id="rId7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79055"/>
            <a:ext cx="77724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/>
          <a:lstStyle>
            <a:lvl1pPr marL="0" indent="0" algn="ctr">
              <a:buNone/>
              <a:defRPr>
                <a:solidFill>
                  <a:srgbClr val="00206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23872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4596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6299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1222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365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5124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0574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705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4390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81588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A4825-7658-45FF-A252-A04D37F4CA3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77742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://presentation-creation.ru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47F5B4-EB0E-44D5-8244-CA6B6CF305FB}" type="datetimeFigureOut">
              <a:rPr lang="ru-RU" smtClean="0"/>
              <a:t>08.02.2018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6A4825-7658-45FF-A252-A04D37F4CA36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31306" y="6488668"/>
            <a:ext cx="3206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en-US" sz="18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14"/>
              </a:rPr>
              <a:t>http://presentation-creation.ru/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6769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Заголовок слайда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Подзаголовок слайда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9965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gray">
          <a:xfrm flipH="1">
            <a:off x="5391200" y="5718894"/>
            <a:ext cx="2514600" cy="806450"/>
          </a:xfrm>
          <a:prstGeom prst="rect">
            <a:avLst/>
          </a:prstGeom>
          <a:gradFill rotWithShape="1">
            <a:gsLst>
              <a:gs pos="0">
                <a:schemeClr val="folHlink">
                  <a:gamma/>
                  <a:tint val="0"/>
                  <a:invGamma/>
                  <a:alpha val="0"/>
                </a:schemeClr>
              </a:gs>
              <a:gs pos="100000">
                <a:schemeClr val="folHlink"/>
              </a:gs>
            </a:gsLst>
            <a:lin ang="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Line 3"/>
          <p:cNvSpPr>
            <a:spLocks noChangeShapeType="1"/>
          </p:cNvSpPr>
          <p:nvPr/>
        </p:nvSpPr>
        <p:spPr bwMode="gray">
          <a:xfrm>
            <a:off x="5391200" y="6520581"/>
            <a:ext cx="1854200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gray">
          <a:xfrm>
            <a:off x="5391200" y="5709369"/>
            <a:ext cx="2392363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gray">
          <a:xfrm>
            <a:off x="1171625" y="2494681"/>
            <a:ext cx="4191000" cy="7032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gray">
          <a:xfrm>
            <a:off x="1171625" y="3212231"/>
            <a:ext cx="4267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7"/>
          <p:cNvSpPr>
            <a:spLocks noChangeArrowheads="1"/>
          </p:cNvSpPr>
          <p:nvPr/>
        </p:nvSpPr>
        <p:spPr bwMode="gray">
          <a:xfrm>
            <a:off x="1171625" y="4040906"/>
            <a:ext cx="3810000" cy="8175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gray">
          <a:xfrm>
            <a:off x="1171625" y="4880694"/>
            <a:ext cx="32004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gray">
          <a:xfrm>
            <a:off x="1171625" y="5718894"/>
            <a:ext cx="2514600" cy="806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Line 11"/>
          <p:cNvSpPr>
            <a:spLocks noChangeShapeType="1"/>
          </p:cNvSpPr>
          <p:nvPr/>
        </p:nvSpPr>
        <p:spPr bwMode="gray">
          <a:xfrm flipH="1">
            <a:off x="1171625" y="6520581"/>
            <a:ext cx="1854200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" name="Line 12"/>
          <p:cNvSpPr>
            <a:spLocks noChangeShapeType="1"/>
          </p:cNvSpPr>
          <p:nvPr/>
        </p:nvSpPr>
        <p:spPr bwMode="gray">
          <a:xfrm flipH="1">
            <a:off x="1171625" y="5709369"/>
            <a:ext cx="2392363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" name="Line 13"/>
          <p:cNvSpPr>
            <a:spLocks noChangeShapeType="1"/>
          </p:cNvSpPr>
          <p:nvPr/>
        </p:nvSpPr>
        <p:spPr bwMode="gray">
          <a:xfrm flipH="1">
            <a:off x="1171625" y="4867994"/>
            <a:ext cx="2809875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" name="Line 14"/>
          <p:cNvSpPr>
            <a:spLocks noChangeShapeType="1"/>
          </p:cNvSpPr>
          <p:nvPr/>
        </p:nvSpPr>
        <p:spPr bwMode="gray">
          <a:xfrm flipH="1">
            <a:off x="1171625" y="4039319"/>
            <a:ext cx="3287713" cy="1587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7" name="Line 15"/>
          <p:cNvSpPr>
            <a:spLocks noChangeShapeType="1"/>
          </p:cNvSpPr>
          <p:nvPr/>
        </p:nvSpPr>
        <p:spPr bwMode="gray">
          <a:xfrm flipH="1">
            <a:off x="1171625" y="3205881"/>
            <a:ext cx="3765550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8" name="Line 16"/>
          <p:cNvSpPr>
            <a:spLocks noChangeShapeType="1"/>
          </p:cNvSpPr>
          <p:nvPr/>
        </p:nvSpPr>
        <p:spPr bwMode="gray">
          <a:xfrm flipH="1">
            <a:off x="1171625" y="2494681"/>
            <a:ext cx="4184650" cy="1588"/>
          </a:xfrm>
          <a:prstGeom prst="line">
            <a:avLst/>
          </a:prstGeom>
          <a:noFill/>
          <a:ln w="19050" cap="rnd">
            <a:solidFill>
              <a:srgbClr val="5F5F5F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gray">
          <a:xfrm>
            <a:off x="1409750" y="2494681"/>
            <a:ext cx="1588" cy="711200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" name="Line 18"/>
          <p:cNvSpPr>
            <a:spLocks noChangeShapeType="1"/>
          </p:cNvSpPr>
          <p:nvPr/>
        </p:nvSpPr>
        <p:spPr bwMode="gray">
          <a:xfrm>
            <a:off x="1409750" y="3205881"/>
            <a:ext cx="1588" cy="8413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1" name="Line 19"/>
          <p:cNvSpPr>
            <a:spLocks noChangeShapeType="1"/>
          </p:cNvSpPr>
          <p:nvPr/>
        </p:nvSpPr>
        <p:spPr bwMode="gray">
          <a:xfrm>
            <a:off x="1409750" y="4047256"/>
            <a:ext cx="1588" cy="8413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2" name="Line 20"/>
          <p:cNvSpPr>
            <a:spLocks noChangeShapeType="1"/>
          </p:cNvSpPr>
          <p:nvPr/>
        </p:nvSpPr>
        <p:spPr bwMode="gray">
          <a:xfrm>
            <a:off x="1409750" y="4888631"/>
            <a:ext cx="1588" cy="841375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3" name="Line 21"/>
          <p:cNvSpPr>
            <a:spLocks noChangeShapeType="1"/>
          </p:cNvSpPr>
          <p:nvPr/>
        </p:nvSpPr>
        <p:spPr bwMode="gray">
          <a:xfrm>
            <a:off x="1409750" y="5730006"/>
            <a:ext cx="1588" cy="776288"/>
          </a:xfrm>
          <a:prstGeom prst="line">
            <a:avLst/>
          </a:prstGeom>
          <a:noFill/>
          <a:ln w="9525">
            <a:solidFill>
              <a:srgbClr val="808080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4" name="Text Box 22"/>
          <p:cNvSpPr txBox="1">
            <a:spLocks noChangeArrowheads="1"/>
          </p:cNvSpPr>
          <p:nvPr/>
        </p:nvSpPr>
        <p:spPr bwMode="auto">
          <a:xfrm>
            <a:off x="1416100" y="2693119"/>
            <a:ext cx="127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>
                <a:solidFill>
                  <a:srgbClr val="000000"/>
                </a:solidFill>
              </a:rPr>
              <a:t>Вставить текст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5" name="Text Box 23"/>
          <p:cNvSpPr txBox="1">
            <a:spLocks noChangeArrowheads="1"/>
          </p:cNvSpPr>
          <p:nvPr/>
        </p:nvSpPr>
        <p:spPr bwMode="auto">
          <a:xfrm>
            <a:off x="1416100" y="3515444"/>
            <a:ext cx="127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>
                <a:solidFill>
                  <a:srgbClr val="000000"/>
                </a:solidFill>
              </a:rPr>
              <a:t>Вставить текст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1416100" y="4336181"/>
            <a:ext cx="127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>
                <a:solidFill>
                  <a:srgbClr val="000000"/>
                </a:solidFill>
              </a:rPr>
              <a:t>Вставить текст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7" name="Text Box 25"/>
          <p:cNvSpPr txBox="1">
            <a:spLocks noChangeArrowheads="1"/>
          </p:cNvSpPr>
          <p:nvPr/>
        </p:nvSpPr>
        <p:spPr bwMode="auto">
          <a:xfrm>
            <a:off x="1416100" y="5158506"/>
            <a:ext cx="127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>
                <a:solidFill>
                  <a:srgbClr val="000000"/>
                </a:solidFill>
              </a:rPr>
              <a:t>Вставить текст</a:t>
            </a:r>
            <a:endParaRPr lang="en-US" sz="1400" dirty="0">
              <a:solidFill>
                <a:srgbClr val="000000"/>
              </a:solidFill>
            </a:endParaRPr>
          </a:p>
        </p:txBody>
      </p:sp>
      <p:sp>
        <p:nvSpPr>
          <p:cNvPr id="28" name="Text Box 26"/>
          <p:cNvSpPr txBox="1">
            <a:spLocks noChangeArrowheads="1"/>
          </p:cNvSpPr>
          <p:nvPr/>
        </p:nvSpPr>
        <p:spPr bwMode="auto">
          <a:xfrm>
            <a:off x="1416100" y="5980831"/>
            <a:ext cx="127438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/>
            <a:r>
              <a:rPr lang="ru-RU" sz="1400" dirty="0" smtClean="0">
                <a:solidFill>
                  <a:srgbClr val="000000"/>
                </a:solidFill>
              </a:rPr>
              <a:t>Вставить текст</a:t>
            </a:r>
            <a:endParaRPr lang="en-US" sz="1400" dirty="0">
              <a:solidFill>
                <a:srgbClr val="000000"/>
              </a:solidFill>
            </a:endParaRPr>
          </a:p>
        </p:txBody>
      </p:sp>
      <p:grpSp>
        <p:nvGrpSpPr>
          <p:cNvPr id="29" name="Group 27"/>
          <p:cNvGrpSpPr>
            <a:grpSpLocks/>
          </p:cNvGrpSpPr>
          <p:nvPr/>
        </p:nvGrpSpPr>
        <p:grpSpPr bwMode="auto">
          <a:xfrm>
            <a:off x="3054400" y="2494681"/>
            <a:ext cx="5080000" cy="4030663"/>
            <a:chOff x="1702" y="1253"/>
            <a:chExt cx="3855" cy="2825"/>
          </a:xfrm>
        </p:grpSpPr>
        <p:sp>
          <p:nvSpPr>
            <p:cNvPr id="30" name="Freeform 28"/>
            <p:cNvSpPr>
              <a:spLocks/>
            </p:cNvSpPr>
            <p:nvPr/>
          </p:nvSpPr>
          <p:spPr bwMode="gray">
            <a:xfrm>
              <a:off x="4877" y="3211"/>
              <a:ext cx="680" cy="866"/>
            </a:xfrm>
            <a:custGeom>
              <a:avLst/>
              <a:gdLst/>
              <a:ahLst/>
              <a:cxnLst>
                <a:cxn ang="0">
                  <a:pos x="399" y="1078"/>
                </a:cxn>
                <a:cxn ang="0">
                  <a:pos x="0" y="459"/>
                </a:cxn>
                <a:cxn ang="0">
                  <a:pos x="374" y="0"/>
                </a:cxn>
                <a:cxn ang="0">
                  <a:pos x="846" y="536"/>
                </a:cxn>
                <a:cxn ang="0">
                  <a:pos x="399" y="1078"/>
                </a:cxn>
              </a:cxnLst>
              <a:rect l="0" t="0" r="r" b="b"/>
              <a:pathLst>
                <a:path w="847" h="1079">
                  <a:moveTo>
                    <a:pt x="399" y="1078"/>
                  </a:moveTo>
                  <a:lnTo>
                    <a:pt x="0" y="459"/>
                  </a:lnTo>
                  <a:lnTo>
                    <a:pt x="374" y="0"/>
                  </a:lnTo>
                  <a:lnTo>
                    <a:pt x="846" y="536"/>
                  </a:lnTo>
                  <a:lnTo>
                    <a:pt x="399" y="1078"/>
                  </a:lnTo>
                </a:path>
              </a:pathLst>
            </a:custGeom>
            <a:gradFill rotWithShape="0">
              <a:gsLst>
                <a:gs pos="0">
                  <a:schemeClr val="hlink">
                    <a:gamma/>
                    <a:shade val="69804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gray">
            <a:xfrm>
              <a:off x="2010" y="3211"/>
              <a:ext cx="3168" cy="369"/>
            </a:xfrm>
            <a:custGeom>
              <a:avLst/>
              <a:gdLst/>
              <a:ahLst/>
              <a:cxnLst>
                <a:cxn ang="0">
                  <a:pos x="0" y="459"/>
                </a:cxn>
                <a:cxn ang="0">
                  <a:pos x="3573" y="459"/>
                </a:cxn>
                <a:cxn ang="0">
                  <a:pos x="3946" y="0"/>
                </a:cxn>
                <a:cxn ang="0">
                  <a:pos x="505" y="0"/>
                </a:cxn>
                <a:cxn ang="0">
                  <a:pos x="0" y="459"/>
                </a:cxn>
              </a:cxnLst>
              <a:rect l="0" t="0" r="r" b="b"/>
              <a:pathLst>
                <a:path w="3947" h="460">
                  <a:moveTo>
                    <a:pt x="0" y="459"/>
                  </a:moveTo>
                  <a:lnTo>
                    <a:pt x="3573" y="459"/>
                  </a:lnTo>
                  <a:lnTo>
                    <a:pt x="3946" y="0"/>
                  </a:lnTo>
                  <a:lnTo>
                    <a:pt x="505" y="0"/>
                  </a:lnTo>
                  <a:lnTo>
                    <a:pt x="0" y="459"/>
                  </a:lnTo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gray">
            <a:xfrm>
              <a:off x="1702" y="3578"/>
              <a:ext cx="3497" cy="500"/>
            </a:xfrm>
            <a:custGeom>
              <a:avLst/>
              <a:gdLst/>
              <a:ahLst/>
              <a:cxnLst>
                <a:cxn ang="0">
                  <a:pos x="383" y="0"/>
                </a:cxn>
                <a:cxn ang="0">
                  <a:pos x="3954" y="0"/>
                </a:cxn>
                <a:cxn ang="0">
                  <a:pos x="4356" y="622"/>
                </a:cxn>
                <a:cxn ang="0">
                  <a:pos x="0" y="622"/>
                </a:cxn>
                <a:cxn ang="0">
                  <a:pos x="383" y="0"/>
                </a:cxn>
              </a:cxnLst>
              <a:rect l="0" t="0" r="r" b="b"/>
              <a:pathLst>
                <a:path w="4357" h="623">
                  <a:moveTo>
                    <a:pt x="383" y="0"/>
                  </a:moveTo>
                  <a:lnTo>
                    <a:pt x="3954" y="0"/>
                  </a:lnTo>
                  <a:lnTo>
                    <a:pt x="4356" y="622"/>
                  </a:lnTo>
                  <a:lnTo>
                    <a:pt x="0" y="622"/>
                  </a:lnTo>
                  <a:lnTo>
                    <a:pt x="383" y="0"/>
                  </a:lnTo>
                </a:path>
              </a:pathLst>
            </a:custGeom>
            <a:solidFill>
              <a:schemeClr val="hlink"/>
            </a:soli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gray">
            <a:xfrm>
              <a:off x="4522" y="2721"/>
              <a:ext cx="601" cy="784"/>
            </a:xfrm>
            <a:custGeom>
              <a:avLst/>
              <a:gdLst/>
              <a:ahLst/>
              <a:cxnLst>
                <a:cxn ang="0">
                  <a:pos x="382" y="976"/>
                </a:cxn>
                <a:cxn ang="0">
                  <a:pos x="0" y="342"/>
                </a:cxn>
                <a:cxn ang="0">
                  <a:pos x="280" y="0"/>
                </a:cxn>
                <a:cxn ang="0">
                  <a:pos x="748" y="538"/>
                </a:cxn>
                <a:cxn ang="0">
                  <a:pos x="382" y="976"/>
                </a:cxn>
              </a:cxnLst>
              <a:rect l="0" t="0" r="r" b="b"/>
              <a:pathLst>
                <a:path w="749" h="977">
                  <a:moveTo>
                    <a:pt x="382" y="976"/>
                  </a:moveTo>
                  <a:lnTo>
                    <a:pt x="0" y="342"/>
                  </a:lnTo>
                  <a:lnTo>
                    <a:pt x="280" y="0"/>
                  </a:lnTo>
                  <a:lnTo>
                    <a:pt x="748" y="538"/>
                  </a:lnTo>
                  <a:lnTo>
                    <a:pt x="382" y="976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72941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gray">
            <a:xfrm>
              <a:off x="2370" y="2721"/>
              <a:ext cx="2380" cy="276"/>
            </a:xfrm>
            <a:custGeom>
              <a:avLst/>
              <a:gdLst/>
              <a:ahLst/>
              <a:cxnLst>
                <a:cxn ang="0">
                  <a:pos x="0" y="343"/>
                </a:cxn>
                <a:cxn ang="0">
                  <a:pos x="2684" y="343"/>
                </a:cxn>
                <a:cxn ang="0">
                  <a:pos x="2963" y="0"/>
                </a:cxn>
                <a:cxn ang="0">
                  <a:pos x="531" y="1"/>
                </a:cxn>
                <a:cxn ang="0">
                  <a:pos x="0" y="343"/>
                </a:cxn>
              </a:cxnLst>
              <a:rect l="0" t="0" r="r" b="b"/>
              <a:pathLst>
                <a:path w="2964" h="344">
                  <a:moveTo>
                    <a:pt x="0" y="343"/>
                  </a:moveTo>
                  <a:lnTo>
                    <a:pt x="2684" y="343"/>
                  </a:lnTo>
                  <a:lnTo>
                    <a:pt x="2963" y="0"/>
                  </a:lnTo>
                  <a:lnTo>
                    <a:pt x="531" y="1"/>
                  </a:lnTo>
                  <a:lnTo>
                    <a:pt x="0" y="343"/>
                  </a:lnTo>
                </a:path>
              </a:pathLst>
            </a:cu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4314"/>
                    <a:invGamma/>
                  </a:scheme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gray">
            <a:xfrm>
              <a:off x="2069" y="2996"/>
              <a:ext cx="2763" cy="509"/>
            </a:xfrm>
            <a:custGeom>
              <a:avLst/>
              <a:gdLst/>
              <a:ahLst/>
              <a:cxnLst>
                <a:cxn ang="0">
                  <a:pos x="0" y="633"/>
                </a:cxn>
                <a:cxn ang="0">
                  <a:pos x="3442" y="633"/>
                </a:cxn>
                <a:cxn ang="0">
                  <a:pos x="3060" y="0"/>
                </a:cxn>
                <a:cxn ang="0">
                  <a:pos x="377" y="0"/>
                </a:cxn>
                <a:cxn ang="0">
                  <a:pos x="0" y="633"/>
                </a:cxn>
              </a:cxnLst>
              <a:rect l="0" t="0" r="r" b="b"/>
              <a:pathLst>
                <a:path w="3443" h="634">
                  <a:moveTo>
                    <a:pt x="0" y="633"/>
                  </a:moveTo>
                  <a:lnTo>
                    <a:pt x="3442" y="633"/>
                  </a:lnTo>
                  <a:lnTo>
                    <a:pt x="3060" y="0"/>
                  </a:lnTo>
                  <a:lnTo>
                    <a:pt x="377" y="0"/>
                  </a:lnTo>
                  <a:lnTo>
                    <a:pt x="0" y="633"/>
                  </a:lnTo>
                </a:path>
              </a:pathLst>
            </a:custGeom>
            <a:solidFill>
              <a:schemeClr val="accent2"/>
            </a:soli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gray">
            <a:xfrm>
              <a:off x="4167" y="2236"/>
              <a:ext cx="526" cy="681"/>
            </a:xfrm>
            <a:custGeom>
              <a:avLst/>
              <a:gdLst/>
              <a:ahLst/>
              <a:cxnLst>
                <a:cxn ang="0">
                  <a:pos x="0" y="230"/>
                </a:cxn>
                <a:cxn ang="0">
                  <a:pos x="387" y="848"/>
                </a:cxn>
                <a:cxn ang="0">
                  <a:pos x="654" y="531"/>
                </a:cxn>
                <a:cxn ang="0">
                  <a:pos x="188" y="0"/>
                </a:cxn>
                <a:cxn ang="0">
                  <a:pos x="0" y="230"/>
                </a:cxn>
              </a:cxnLst>
              <a:rect l="0" t="0" r="r" b="b"/>
              <a:pathLst>
                <a:path w="655" h="849">
                  <a:moveTo>
                    <a:pt x="0" y="230"/>
                  </a:moveTo>
                  <a:lnTo>
                    <a:pt x="387" y="848"/>
                  </a:lnTo>
                  <a:lnTo>
                    <a:pt x="654" y="531"/>
                  </a:lnTo>
                  <a:lnTo>
                    <a:pt x="188" y="0"/>
                  </a:lnTo>
                  <a:lnTo>
                    <a:pt x="0" y="230"/>
                  </a:lnTo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72941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gray">
            <a:xfrm>
              <a:off x="2728" y="2236"/>
              <a:ext cx="1589" cy="184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1791" y="228"/>
                </a:cxn>
                <a:cxn ang="0">
                  <a:pos x="1979" y="0"/>
                </a:cxn>
                <a:cxn ang="0">
                  <a:pos x="500" y="0"/>
                </a:cxn>
                <a:cxn ang="0">
                  <a:pos x="0" y="228"/>
                </a:cxn>
              </a:cxnLst>
              <a:rect l="0" t="0" r="r" b="b"/>
              <a:pathLst>
                <a:path w="1980" h="229">
                  <a:moveTo>
                    <a:pt x="0" y="228"/>
                  </a:moveTo>
                  <a:lnTo>
                    <a:pt x="1791" y="228"/>
                  </a:lnTo>
                  <a:lnTo>
                    <a:pt x="1979" y="0"/>
                  </a:lnTo>
                  <a:lnTo>
                    <a:pt x="500" y="0"/>
                  </a:lnTo>
                  <a:lnTo>
                    <a:pt x="0" y="228"/>
                  </a:lnTo>
                </a:path>
              </a:pathLst>
            </a:custGeom>
            <a:gradFill rotWithShape="0">
              <a:gsLst>
                <a:gs pos="0">
                  <a:schemeClr val="hlink"/>
                </a:gs>
                <a:gs pos="100000">
                  <a:schemeClr val="hlink">
                    <a:gamma/>
                    <a:shade val="47451"/>
                    <a:invGamma/>
                  </a:scheme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gray">
            <a:xfrm>
              <a:off x="2422" y="2419"/>
              <a:ext cx="2056" cy="498"/>
            </a:xfrm>
            <a:custGeom>
              <a:avLst/>
              <a:gdLst/>
              <a:ahLst/>
              <a:cxnLst>
                <a:cxn ang="0">
                  <a:pos x="0" y="620"/>
                </a:cxn>
                <a:cxn ang="0">
                  <a:pos x="2560" y="620"/>
                </a:cxn>
                <a:cxn ang="0">
                  <a:pos x="2172" y="0"/>
                </a:cxn>
                <a:cxn ang="0">
                  <a:pos x="382" y="0"/>
                </a:cxn>
                <a:cxn ang="0">
                  <a:pos x="0" y="620"/>
                </a:cxn>
              </a:cxnLst>
              <a:rect l="0" t="0" r="r" b="b"/>
              <a:pathLst>
                <a:path w="2561" h="621">
                  <a:moveTo>
                    <a:pt x="0" y="620"/>
                  </a:moveTo>
                  <a:lnTo>
                    <a:pt x="2560" y="620"/>
                  </a:lnTo>
                  <a:lnTo>
                    <a:pt x="2172" y="0"/>
                  </a:lnTo>
                  <a:lnTo>
                    <a:pt x="382" y="0"/>
                  </a:lnTo>
                  <a:lnTo>
                    <a:pt x="0" y="620"/>
                  </a:lnTo>
                </a:path>
              </a:pathLst>
            </a:custGeom>
            <a:solidFill>
              <a:schemeClr val="hlink"/>
            </a:soli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gray">
            <a:xfrm>
              <a:off x="3808" y="1744"/>
              <a:ext cx="453" cy="593"/>
            </a:xfrm>
            <a:custGeom>
              <a:avLst/>
              <a:gdLst/>
              <a:ahLst/>
              <a:cxnLst>
                <a:cxn ang="0">
                  <a:pos x="385" y="737"/>
                </a:cxn>
                <a:cxn ang="0">
                  <a:pos x="563" y="527"/>
                </a:cxn>
                <a:cxn ang="0">
                  <a:pos x="97" y="0"/>
                </a:cxn>
                <a:cxn ang="0">
                  <a:pos x="0" y="111"/>
                </a:cxn>
                <a:cxn ang="0">
                  <a:pos x="385" y="737"/>
                </a:cxn>
              </a:cxnLst>
              <a:rect l="0" t="0" r="r" b="b"/>
              <a:pathLst>
                <a:path w="564" h="738">
                  <a:moveTo>
                    <a:pt x="385" y="737"/>
                  </a:moveTo>
                  <a:lnTo>
                    <a:pt x="563" y="527"/>
                  </a:lnTo>
                  <a:lnTo>
                    <a:pt x="97" y="0"/>
                  </a:lnTo>
                  <a:lnTo>
                    <a:pt x="0" y="111"/>
                  </a:lnTo>
                  <a:lnTo>
                    <a:pt x="385" y="737"/>
                  </a:lnTo>
                </a:path>
              </a:pathLst>
            </a:custGeom>
            <a:gradFill rotWithShape="0">
              <a:gsLst>
                <a:gs pos="0">
                  <a:schemeClr val="accent2">
                    <a:gamma/>
                    <a:shade val="79216"/>
                    <a:invGamma/>
                  </a:schemeClr>
                </a:gs>
                <a:gs pos="100000">
                  <a:schemeClr val="accent2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gray">
            <a:xfrm>
              <a:off x="3092" y="1744"/>
              <a:ext cx="793" cy="89"/>
            </a:xfrm>
            <a:custGeom>
              <a:avLst/>
              <a:gdLst/>
              <a:ahLst/>
              <a:cxnLst>
                <a:cxn ang="0">
                  <a:pos x="0" y="109"/>
                </a:cxn>
                <a:cxn ang="0">
                  <a:pos x="889" y="109"/>
                </a:cxn>
                <a:cxn ang="0">
                  <a:pos x="986" y="0"/>
                </a:cxn>
                <a:cxn ang="0">
                  <a:pos x="308" y="0"/>
                </a:cxn>
                <a:cxn ang="0">
                  <a:pos x="0" y="109"/>
                </a:cxn>
              </a:cxnLst>
              <a:rect l="0" t="0" r="r" b="b"/>
              <a:pathLst>
                <a:path w="987" h="110">
                  <a:moveTo>
                    <a:pt x="0" y="109"/>
                  </a:moveTo>
                  <a:lnTo>
                    <a:pt x="889" y="109"/>
                  </a:lnTo>
                  <a:lnTo>
                    <a:pt x="986" y="0"/>
                  </a:lnTo>
                  <a:lnTo>
                    <a:pt x="308" y="0"/>
                  </a:lnTo>
                  <a:lnTo>
                    <a:pt x="0" y="109"/>
                  </a:lnTo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0980"/>
                    <a:invGamma/>
                  </a:schemeClr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39"/>
            <p:cNvSpPr>
              <a:spLocks/>
            </p:cNvSpPr>
            <p:nvPr/>
          </p:nvSpPr>
          <p:spPr bwMode="gray">
            <a:xfrm>
              <a:off x="2780" y="1832"/>
              <a:ext cx="1339" cy="505"/>
            </a:xfrm>
            <a:custGeom>
              <a:avLst/>
              <a:gdLst/>
              <a:ahLst/>
              <a:cxnLst>
                <a:cxn ang="0">
                  <a:pos x="0" y="628"/>
                </a:cxn>
                <a:cxn ang="0">
                  <a:pos x="1668" y="628"/>
                </a:cxn>
                <a:cxn ang="0">
                  <a:pos x="1281" y="0"/>
                </a:cxn>
                <a:cxn ang="0">
                  <a:pos x="388" y="0"/>
                </a:cxn>
                <a:cxn ang="0">
                  <a:pos x="0" y="628"/>
                </a:cxn>
              </a:cxnLst>
              <a:rect l="0" t="0" r="r" b="b"/>
              <a:pathLst>
                <a:path w="1669" h="629">
                  <a:moveTo>
                    <a:pt x="0" y="628"/>
                  </a:moveTo>
                  <a:lnTo>
                    <a:pt x="1668" y="628"/>
                  </a:lnTo>
                  <a:lnTo>
                    <a:pt x="1281" y="0"/>
                  </a:lnTo>
                  <a:lnTo>
                    <a:pt x="388" y="0"/>
                  </a:lnTo>
                  <a:lnTo>
                    <a:pt x="0" y="628"/>
                  </a:lnTo>
                </a:path>
              </a:pathLst>
            </a:custGeom>
            <a:solidFill>
              <a:schemeClr val="accent2"/>
            </a:soli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gray">
            <a:xfrm>
              <a:off x="3446" y="1253"/>
              <a:ext cx="383" cy="502"/>
            </a:xfrm>
            <a:custGeom>
              <a:avLst/>
              <a:gdLst/>
              <a:ahLst/>
              <a:cxnLst>
                <a:cxn ang="0">
                  <a:pos x="387" y="624"/>
                </a:cxn>
                <a:cxn ang="0">
                  <a:pos x="476" y="527"/>
                </a:cxn>
                <a:cxn ang="0">
                  <a:pos x="0" y="0"/>
                </a:cxn>
                <a:cxn ang="0">
                  <a:pos x="387" y="624"/>
                </a:cxn>
              </a:cxnLst>
              <a:rect l="0" t="0" r="r" b="b"/>
              <a:pathLst>
                <a:path w="477" h="625">
                  <a:moveTo>
                    <a:pt x="387" y="624"/>
                  </a:moveTo>
                  <a:lnTo>
                    <a:pt x="476" y="527"/>
                  </a:lnTo>
                  <a:lnTo>
                    <a:pt x="0" y="0"/>
                  </a:lnTo>
                  <a:lnTo>
                    <a:pt x="387" y="624"/>
                  </a:lnTo>
                </a:path>
              </a:pathLst>
            </a:custGeom>
            <a:gradFill rotWithShape="0">
              <a:gsLst>
                <a:gs pos="0">
                  <a:schemeClr val="hlink">
                    <a:gamma/>
                    <a:shade val="79216"/>
                    <a:invGamma/>
                  </a:schemeClr>
                </a:gs>
                <a:gs pos="100000">
                  <a:schemeClr val="hlink"/>
                </a:gs>
              </a:gsLst>
              <a:lin ang="2700000" scaled="1"/>
            </a:gra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gray">
            <a:xfrm>
              <a:off x="3136" y="1253"/>
              <a:ext cx="621" cy="502"/>
            </a:xfrm>
            <a:custGeom>
              <a:avLst/>
              <a:gdLst/>
              <a:ahLst/>
              <a:cxnLst>
                <a:cxn ang="0">
                  <a:pos x="0" y="624"/>
                </a:cxn>
                <a:cxn ang="0">
                  <a:pos x="772" y="624"/>
                </a:cxn>
                <a:cxn ang="0">
                  <a:pos x="387" y="0"/>
                </a:cxn>
                <a:cxn ang="0">
                  <a:pos x="0" y="624"/>
                </a:cxn>
              </a:cxnLst>
              <a:rect l="0" t="0" r="r" b="b"/>
              <a:pathLst>
                <a:path w="773" h="625">
                  <a:moveTo>
                    <a:pt x="0" y="624"/>
                  </a:moveTo>
                  <a:lnTo>
                    <a:pt x="772" y="624"/>
                  </a:lnTo>
                  <a:lnTo>
                    <a:pt x="387" y="0"/>
                  </a:lnTo>
                  <a:lnTo>
                    <a:pt x="0" y="624"/>
                  </a:lnTo>
                </a:path>
              </a:pathLst>
            </a:custGeom>
            <a:solidFill>
              <a:schemeClr val="hlink"/>
            </a:solidFill>
            <a:ln w="12700" cap="rnd" cmpd="sng">
              <a:noFill/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44" name="Text Box 42"/>
            <p:cNvSpPr txBox="1">
              <a:spLocks noChangeArrowheads="1"/>
            </p:cNvSpPr>
            <p:nvPr/>
          </p:nvSpPr>
          <p:spPr bwMode="gray">
            <a:xfrm>
              <a:off x="3173" y="1501"/>
              <a:ext cx="552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b="1" dirty="0" smtClean="0">
                  <a:solidFill>
                    <a:srgbClr val="FFFFFF"/>
                  </a:solidFill>
                  <a:latin typeface="Arial" charset="0"/>
                </a:rPr>
                <a:t>Текст</a:t>
              </a:r>
              <a:endParaRPr lang="en-US" sz="1600" b="1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5" name="Text Box 43"/>
            <p:cNvSpPr txBox="1">
              <a:spLocks noChangeArrowheads="1"/>
            </p:cNvSpPr>
            <p:nvPr/>
          </p:nvSpPr>
          <p:spPr bwMode="gray">
            <a:xfrm>
              <a:off x="3173" y="2030"/>
              <a:ext cx="552" cy="237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1600" b="1" dirty="0" smtClean="0">
                  <a:solidFill>
                    <a:srgbClr val="FFFFFF"/>
                  </a:solidFill>
                  <a:latin typeface="Arial" charset="0"/>
                </a:rPr>
                <a:t>Текст</a:t>
              </a:r>
              <a:endParaRPr lang="en-US" sz="1600" b="1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6" name="Text Box 44"/>
            <p:cNvSpPr txBox="1">
              <a:spLocks noChangeArrowheads="1"/>
            </p:cNvSpPr>
            <p:nvPr/>
          </p:nvSpPr>
          <p:spPr bwMode="gray">
            <a:xfrm>
              <a:off x="3148" y="2588"/>
              <a:ext cx="605" cy="259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b="1" dirty="0" smtClean="0">
                  <a:solidFill>
                    <a:srgbClr val="FFFFFF"/>
                  </a:solidFill>
                  <a:latin typeface="Arial" charset="0"/>
                </a:rPr>
                <a:t>Текст</a:t>
              </a:r>
              <a:endParaRPr lang="en-US" b="1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7" name="Text Box 45"/>
            <p:cNvSpPr txBox="1">
              <a:spLocks noChangeArrowheads="1"/>
            </p:cNvSpPr>
            <p:nvPr/>
          </p:nvSpPr>
          <p:spPr bwMode="gray">
            <a:xfrm>
              <a:off x="3123" y="3147"/>
              <a:ext cx="656" cy="28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000" b="1" dirty="0" smtClean="0">
                  <a:solidFill>
                    <a:srgbClr val="FFFFFF"/>
                  </a:solidFill>
                  <a:latin typeface="Arial" charset="0"/>
                </a:rPr>
                <a:t>Текст</a:t>
              </a:r>
              <a:endParaRPr lang="en-US" sz="2000" b="1" dirty="0">
                <a:solidFill>
                  <a:srgbClr val="FFFFFF"/>
                </a:solidFill>
                <a:latin typeface="Arial" charset="0"/>
              </a:endParaRPr>
            </a:p>
          </p:txBody>
        </p:sp>
        <p:sp>
          <p:nvSpPr>
            <p:cNvPr id="48" name="Text Box 46"/>
            <p:cNvSpPr txBox="1">
              <a:spLocks noChangeArrowheads="1"/>
            </p:cNvSpPr>
            <p:nvPr/>
          </p:nvSpPr>
          <p:spPr bwMode="gray">
            <a:xfrm>
              <a:off x="3071" y="3690"/>
              <a:ext cx="759" cy="32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ru-RU" sz="2400" b="1" dirty="0" smtClean="0">
                  <a:solidFill>
                    <a:srgbClr val="FFFFFF"/>
                  </a:solidFill>
                  <a:latin typeface="Arial" charset="0"/>
                </a:rPr>
                <a:t>Текст</a:t>
              </a:r>
              <a:endParaRPr lang="en-US" sz="2400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49" name="Rectangle 48"/>
          <p:cNvSpPr>
            <a:spLocks noChangeArrowheads="1"/>
          </p:cNvSpPr>
          <p:nvPr/>
        </p:nvSpPr>
        <p:spPr bwMode="gray">
          <a:xfrm>
            <a:off x="971600" y="1661839"/>
            <a:ext cx="6934200" cy="63402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lnSpc>
                <a:spcPct val="110000"/>
              </a:lnSpc>
            </a:pPr>
            <a:r>
              <a:rPr lang="ru-RU" sz="1600" dirty="0" smtClean="0">
                <a:solidFill>
                  <a:srgbClr val="000000"/>
                </a:solidFill>
                <a:latin typeface="Arial" charset="0"/>
              </a:rPr>
              <a:t>Вставить информацию, которая описывает данные, представленные на текущем слайде.</a:t>
            </a:r>
            <a:endParaRPr lang="en-US" sz="1600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892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sp>
        <p:nvSpPr>
          <p:cNvPr id="3" name="AutoShape 252"/>
          <p:cNvSpPr>
            <a:spLocks noChangeArrowheads="1"/>
          </p:cNvSpPr>
          <p:nvPr/>
        </p:nvSpPr>
        <p:spPr bwMode="ltGray">
          <a:xfrm>
            <a:off x="1524000" y="5630440"/>
            <a:ext cx="3409950" cy="750888"/>
          </a:xfrm>
          <a:prstGeom prst="roundRect">
            <a:avLst>
              <a:gd name="adj" fmla="val 19407"/>
            </a:avLst>
          </a:prstGeom>
          <a:gradFill rotWithShape="1">
            <a:gsLst>
              <a:gs pos="0">
                <a:schemeClr val="folHlink">
                  <a:alpha val="30000"/>
                </a:schemeClr>
              </a:gs>
              <a:gs pos="100000">
                <a:schemeClr val="folHlink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" name="AutoShape 253"/>
          <p:cNvSpPr>
            <a:spLocks noChangeArrowheads="1"/>
          </p:cNvSpPr>
          <p:nvPr/>
        </p:nvSpPr>
        <p:spPr bwMode="ltGray">
          <a:xfrm>
            <a:off x="5240338" y="5630440"/>
            <a:ext cx="3328987" cy="730250"/>
          </a:xfrm>
          <a:prstGeom prst="roundRect">
            <a:avLst>
              <a:gd name="adj" fmla="val 20657"/>
            </a:avLst>
          </a:prstGeom>
          <a:gradFill rotWithShape="1">
            <a:gsLst>
              <a:gs pos="0">
                <a:schemeClr val="accent1">
                  <a:alpha val="35001"/>
                </a:schemeClr>
              </a:gs>
              <a:gs pos="100000">
                <a:schemeClr val="accent1">
                  <a:gamma/>
                  <a:tint val="0"/>
                  <a:invGamma/>
                  <a:alpha val="0"/>
                </a:schemeClr>
              </a:gs>
            </a:gsLst>
            <a:lin ang="5400000" scaled="1"/>
          </a:gradFill>
          <a:ln w="9525" algn="ctr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" name="AutoShape 254"/>
          <p:cNvSpPr>
            <a:spLocks noChangeArrowheads="1"/>
          </p:cNvSpPr>
          <p:nvPr/>
        </p:nvSpPr>
        <p:spPr bwMode="ltGray">
          <a:xfrm>
            <a:off x="5221288" y="2180803"/>
            <a:ext cx="3352800" cy="3449637"/>
          </a:xfrm>
          <a:prstGeom prst="roundRect">
            <a:avLst>
              <a:gd name="adj" fmla="val 4134"/>
            </a:avLst>
          </a:prstGeom>
          <a:gradFill rotWithShape="1">
            <a:gsLst>
              <a:gs pos="0">
                <a:schemeClr val="accent1">
                  <a:gamma/>
                  <a:shade val="69804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69804"/>
                  <a:invGamma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6" name="AutoShape 255"/>
          <p:cNvSpPr>
            <a:spLocks noChangeArrowheads="1"/>
          </p:cNvSpPr>
          <p:nvPr/>
        </p:nvSpPr>
        <p:spPr bwMode="ltGray">
          <a:xfrm>
            <a:off x="1536700" y="2169690"/>
            <a:ext cx="3352800" cy="3448050"/>
          </a:xfrm>
          <a:prstGeom prst="roundRect">
            <a:avLst>
              <a:gd name="adj" fmla="val 4134"/>
            </a:avLst>
          </a:prstGeom>
          <a:gradFill rotWithShape="1">
            <a:gsLst>
              <a:gs pos="0">
                <a:schemeClr val="folHlink">
                  <a:gamma/>
                  <a:shade val="69804"/>
                  <a:invGamma/>
                </a:schemeClr>
              </a:gs>
              <a:gs pos="50000">
                <a:schemeClr val="folHlink"/>
              </a:gs>
              <a:gs pos="100000">
                <a:schemeClr val="folHlink">
                  <a:gamma/>
                  <a:shade val="69804"/>
                  <a:invGamma/>
                </a:schemeClr>
              </a:gs>
            </a:gsLst>
            <a:lin ang="5400000" scaled="1"/>
          </a:gradFill>
          <a:ln w="12700" algn="ctr">
            <a:noFill/>
            <a:round/>
            <a:headEnd/>
            <a:tailEnd/>
          </a:ln>
          <a:effectLst>
            <a:prstShdw prst="shdw17" dist="17961" dir="2700000">
              <a:schemeClr val="folHlink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grpSp>
        <p:nvGrpSpPr>
          <p:cNvPr id="7" name="Group 256"/>
          <p:cNvGrpSpPr>
            <a:grpSpLocks/>
          </p:cNvGrpSpPr>
          <p:nvPr/>
        </p:nvGrpSpPr>
        <p:grpSpPr bwMode="auto">
          <a:xfrm>
            <a:off x="5408613" y="1915690"/>
            <a:ext cx="2963862" cy="527050"/>
            <a:chOff x="3166" y="618"/>
            <a:chExt cx="2042" cy="363"/>
          </a:xfrm>
        </p:grpSpPr>
        <p:sp>
          <p:nvSpPr>
            <p:cNvPr id="8" name="AutoShape 257"/>
            <p:cNvSpPr>
              <a:spLocks noChangeArrowheads="1"/>
            </p:cNvSpPr>
            <p:nvPr/>
          </p:nvSpPr>
          <p:spPr bwMode="ltGray">
            <a:xfrm>
              <a:off x="3166" y="618"/>
              <a:ext cx="2042" cy="363"/>
            </a:xfrm>
            <a:prstGeom prst="roundRect">
              <a:avLst>
                <a:gd name="adj" fmla="val 17509"/>
              </a:avLst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" name="AutoShape 258"/>
            <p:cNvSpPr>
              <a:spLocks noChangeArrowheads="1"/>
            </p:cNvSpPr>
            <p:nvPr/>
          </p:nvSpPr>
          <p:spPr bwMode="ltGray">
            <a:xfrm>
              <a:off x="3178" y="878"/>
              <a:ext cx="2007" cy="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alpha val="0"/>
                  </a:schemeClr>
                </a:gs>
                <a:gs pos="100000">
                  <a:schemeClr val="accent1">
                    <a:gamma/>
                    <a:tint val="33333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" name="AutoShape 259"/>
            <p:cNvSpPr>
              <a:spLocks noChangeArrowheads="1"/>
            </p:cNvSpPr>
            <p:nvPr/>
          </p:nvSpPr>
          <p:spPr bwMode="ltGray">
            <a:xfrm>
              <a:off x="3178" y="629"/>
              <a:ext cx="2007" cy="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accent1">
                    <a:gamma/>
                    <a:tint val="24314"/>
                    <a:invGamma/>
                  </a:schemeClr>
                </a:gs>
                <a:gs pos="100000">
                  <a:schemeClr val="accent1">
                    <a:alpha val="0"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11" name="Group 260"/>
          <p:cNvGrpSpPr>
            <a:grpSpLocks/>
          </p:cNvGrpSpPr>
          <p:nvPr/>
        </p:nvGrpSpPr>
        <p:grpSpPr bwMode="auto">
          <a:xfrm>
            <a:off x="1719263" y="1907753"/>
            <a:ext cx="2963862" cy="527050"/>
            <a:chOff x="497" y="1093"/>
            <a:chExt cx="2042" cy="363"/>
          </a:xfrm>
        </p:grpSpPr>
        <p:sp>
          <p:nvSpPr>
            <p:cNvPr id="12" name="AutoShape 261"/>
            <p:cNvSpPr>
              <a:spLocks noChangeArrowheads="1"/>
            </p:cNvSpPr>
            <p:nvPr/>
          </p:nvSpPr>
          <p:spPr bwMode="gray">
            <a:xfrm>
              <a:off x="497" y="1093"/>
              <a:ext cx="2042" cy="363"/>
            </a:xfrm>
            <a:prstGeom prst="roundRect">
              <a:avLst>
                <a:gd name="adj" fmla="val 17509"/>
              </a:avLst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3" name="AutoShape 262"/>
            <p:cNvSpPr>
              <a:spLocks noChangeArrowheads="1"/>
            </p:cNvSpPr>
            <p:nvPr/>
          </p:nvSpPr>
          <p:spPr bwMode="gray">
            <a:xfrm>
              <a:off x="509" y="1353"/>
              <a:ext cx="2007" cy="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9B14F">
                    <a:alpha val="0"/>
                  </a:srgbClr>
                </a:gs>
                <a:gs pos="100000">
                  <a:srgbClr val="79B14F">
                    <a:gamma/>
                    <a:tint val="41176"/>
                    <a:invGamma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4" name="AutoShape 263"/>
            <p:cNvSpPr>
              <a:spLocks noChangeArrowheads="1"/>
            </p:cNvSpPr>
            <p:nvPr/>
          </p:nvSpPr>
          <p:spPr bwMode="gray">
            <a:xfrm>
              <a:off x="509" y="1104"/>
              <a:ext cx="2007" cy="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9B14F">
                    <a:gamma/>
                    <a:tint val="33333"/>
                    <a:invGamma/>
                  </a:srgbClr>
                </a:gs>
                <a:gs pos="100000">
                  <a:srgbClr val="79B14F">
                    <a:alpha val="0"/>
                  </a:srgb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5" name="Text Box 264"/>
          <p:cNvSpPr txBox="1">
            <a:spLocks noChangeArrowheads="1"/>
          </p:cNvSpPr>
          <p:nvPr/>
        </p:nvSpPr>
        <p:spPr bwMode="white">
          <a:xfrm>
            <a:off x="1830388" y="1923628"/>
            <a:ext cx="27162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rgbClr val="FEFFFF"/>
                </a:solidFill>
              </a:rPr>
              <a:t>Заголовок</a:t>
            </a:r>
            <a:endParaRPr lang="en-US" sz="2800" dirty="0">
              <a:solidFill>
                <a:srgbClr val="FEFFFF"/>
              </a:solidFill>
            </a:endParaRPr>
          </a:p>
        </p:txBody>
      </p:sp>
      <p:sp>
        <p:nvSpPr>
          <p:cNvPr id="16" name="Text Box 265"/>
          <p:cNvSpPr txBox="1">
            <a:spLocks noChangeArrowheads="1"/>
          </p:cNvSpPr>
          <p:nvPr/>
        </p:nvSpPr>
        <p:spPr bwMode="white">
          <a:xfrm>
            <a:off x="5519738" y="1923628"/>
            <a:ext cx="2716212" cy="5191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dirty="0" smtClean="0">
                <a:solidFill>
                  <a:srgbClr val="FEFFFF"/>
                </a:solidFill>
              </a:rPr>
              <a:t>Заголовок</a:t>
            </a:r>
            <a:endParaRPr lang="en-US" sz="2800" dirty="0">
              <a:solidFill>
                <a:srgbClr val="FEFFFF"/>
              </a:solidFill>
            </a:endParaRPr>
          </a:p>
        </p:txBody>
      </p:sp>
      <p:graphicFrame>
        <p:nvGraphicFramePr>
          <p:cNvPr id="17" name="Object 26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95145426"/>
              </p:ext>
            </p:extLst>
          </p:nvPr>
        </p:nvGraphicFramePr>
        <p:xfrm>
          <a:off x="1652588" y="2452265"/>
          <a:ext cx="3132137" cy="304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Диаграмма" r:id="rId3" imgW="4172096" imgH="4057504" progId="MSGraph.Chart.8">
                  <p:embed followColorScheme="full"/>
                </p:oleObj>
              </mc:Choice>
              <mc:Fallback>
                <p:oleObj name="Диаграмма" r:id="rId3" imgW="4172096" imgH="4057504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blackGray">
                      <a:xfrm>
                        <a:off x="1652588" y="2452265"/>
                        <a:ext cx="3132137" cy="30448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267"/>
          <p:cNvSpPr>
            <a:spLocks noChangeArrowheads="1"/>
          </p:cNvSpPr>
          <p:nvPr/>
        </p:nvSpPr>
        <p:spPr bwMode="auto">
          <a:xfrm>
            <a:off x="1735138" y="5712990"/>
            <a:ext cx="3009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1C1C1C"/>
                </a:solidFill>
              </a:rPr>
              <a:t>Описание для диаграммы 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19" name="Rectangle 268"/>
          <p:cNvSpPr>
            <a:spLocks noChangeArrowheads="1"/>
          </p:cNvSpPr>
          <p:nvPr/>
        </p:nvSpPr>
        <p:spPr bwMode="auto">
          <a:xfrm>
            <a:off x="5389563" y="5712990"/>
            <a:ext cx="30099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dirty="0" smtClean="0">
                <a:solidFill>
                  <a:srgbClr val="1C1C1C"/>
                </a:solidFill>
              </a:rPr>
              <a:t>Описание раздела</a:t>
            </a:r>
            <a:endParaRPr lang="en-US" dirty="0">
              <a:solidFill>
                <a:srgbClr val="1C1C1C"/>
              </a:solidFill>
            </a:endParaRPr>
          </a:p>
        </p:txBody>
      </p:sp>
      <p:sp>
        <p:nvSpPr>
          <p:cNvPr id="20" name="Line 269"/>
          <p:cNvSpPr>
            <a:spLocks noChangeShapeType="1"/>
          </p:cNvSpPr>
          <p:nvPr/>
        </p:nvSpPr>
        <p:spPr bwMode="gray">
          <a:xfrm>
            <a:off x="5526088" y="2530053"/>
            <a:ext cx="0" cy="2946400"/>
          </a:xfrm>
          <a:prstGeom prst="line">
            <a:avLst/>
          </a:prstGeom>
          <a:noFill/>
          <a:ln w="12700">
            <a:solidFill>
              <a:srgbClr val="FEFFFF">
                <a:alpha val="50000"/>
              </a:srgbClr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grpSp>
        <p:nvGrpSpPr>
          <p:cNvPr id="21" name="Group 270"/>
          <p:cNvGrpSpPr>
            <a:grpSpLocks/>
          </p:cNvGrpSpPr>
          <p:nvPr/>
        </p:nvGrpSpPr>
        <p:grpSpPr bwMode="auto">
          <a:xfrm>
            <a:off x="5449888" y="2726903"/>
            <a:ext cx="153987" cy="152400"/>
            <a:chOff x="2928" y="2208"/>
            <a:chExt cx="262" cy="262"/>
          </a:xfrm>
        </p:grpSpPr>
        <p:sp>
          <p:nvSpPr>
            <p:cNvPr id="22" name="Oval 271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3" name="Oval 272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rgbClr val="686620"/>
                </a:gs>
                <a:gs pos="100000">
                  <a:srgbClr val="686620">
                    <a:gamma/>
                    <a:tint val="63529"/>
                    <a:invGamma/>
                  </a:srgb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4" name="Group 273"/>
          <p:cNvGrpSpPr>
            <a:grpSpLocks/>
          </p:cNvGrpSpPr>
          <p:nvPr/>
        </p:nvGrpSpPr>
        <p:grpSpPr bwMode="auto">
          <a:xfrm>
            <a:off x="5449888" y="3715915"/>
            <a:ext cx="153987" cy="153988"/>
            <a:chOff x="2928" y="2208"/>
            <a:chExt cx="262" cy="262"/>
          </a:xfrm>
        </p:grpSpPr>
        <p:sp>
          <p:nvSpPr>
            <p:cNvPr id="25" name="Oval 274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" name="Oval 275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rgbClr val="686620"/>
                </a:gs>
                <a:gs pos="100000">
                  <a:srgbClr val="686620">
                    <a:gamma/>
                    <a:tint val="63529"/>
                    <a:invGamma/>
                  </a:srgb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27" name="Group 276"/>
          <p:cNvGrpSpPr>
            <a:grpSpLocks/>
          </p:cNvGrpSpPr>
          <p:nvPr/>
        </p:nvGrpSpPr>
        <p:grpSpPr bwMode="auto">
          <a:xfrm>
            <a:off x="5449888" y="4660478"/>
            <a:ext cx="153987" cy="153987"/>
            <a:chOff x="2928" y="2208"/>
            <a:chExt cx="262" cy="262"/>
          </a:xfrm>
        </p:grpSpPr>
        <p:sp>
          <p:nvSpPr>
            <p:cNvPr id="28" name="Oval 277"/>
            <p:cNvSpPr>
              <a:spLocks noChangeArrowheads="1"/>
            </p:cNvSpPr>
            <p:nvPr/>
          </p:nvSpPr>
          <p:spPr bwMode="gray">
            <a:xfrm>
              <a:off x="2928" y="2208"/>
              <a:ext cx="262" cy="262"/>
            </a:xfrm>
            <a:prstGeom prst="ellipse">
              <a:avLst/>
            </a:prstGeom>
            <a:gradFill rotWithShape="1">
              <a:gsLst>
                <a:gs pos="0">
                  <a:srgbClr val="223864">
                    <a:gamma/>
                    <a:tint val="28627"/>
                    <a:invGamma/>
                  </a:srgbClr>
                </a:gs>
                <a:gs pos="100000">
                  <a:srgbClr val="223864"/>
                </a:gs>
              </a:gsLst>
              <a:lin ang="2700000" scaled="1"/>
            </a:gradFill>
            <a:ln w="12700">
              <a:solidFill>
                <a:srgbClr val="F8F8F8"/>
              </a:solidFill>
              <a:round/>
              <a:headEnd/>
              <a:tailEnd/>
            </a:ln>
            <a:effectLst>
              <a:outerShdw dist="35921" dir="2700000" algn="ctr" rotWithShape="0">
                <a:srgbClr val="1C1C1C">
                  <a:alpha val="50000"/>
                </a:srgbClr>
              </a:outerShdw>
            </a:effec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9" name="Oval 278"/>
            <p:cNvSpPr>
              <a:spLocks noChangeArrowheads="1"/>
            </p:cNvSpPr>
            <p:nvPr/>
          </p:nvSpPr>
          <p:spPr bwMode="gray">
            <a:xfrm>
              <a:off x="2949" y="2230"/>
              <a:ext cx="218" cy="218"/>
            </a:xfrm>
            <a:prstGeom prst="ellipse">
              <a:avLst/>
            </a:prstGeom>
            <a:gradFill rotWithShape="1">
              <a:gsLst>
                <a:gs pos="0">
                  <a:srgbClr val="686620"/>
                </a:gs>
                <a:gs pos="100000">
                  <a:srgbClr val="686620">
                    <a:gamma/>
                    <a:tint val="63529"/>
                    <a:invGamma/>
                  </a:srgbClr>
                </a:gs>
              </a:gsLst>
              <a:lin ang="2700000" scaled="1"/>
            </a:gradFill>
            <a:ln w="12700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" name="Rectangle 279"/>
          <p:cNvSpPr>
            <a:spLocks noChangeArrowheads="1"/>
          </p:cNvSpPr>
          <p:nvPr/>
        </p:nvSpPr>
        <p:spPr bwMode="auto">
          <a:xfrm>
            <a:off x="5572125" y="2620540"/>
            <a:ext cx="155023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>
              <a:buClr>
                <a:srgbClr val="FF0066"/>
              </a:buClr>
              <a:buSzPct val="75000"/>
              <a:buFont typeface="Arial" charset="0"/>
              <a:buNone/>
            </a:pPr>
            <a:r>
              <a:rPr lang="ru-RU" sz="2000" dirty="0" smtClean="0">
                <a:solidFill>
                  <a:srgbClr val="FFFF99"/>
                </a:solidFill>
              </a:rPr>
              <a:t>Содержание</a:t>
            </a:r>
            <a:endParaRPr lang="en-US" sz="2000" dirty="0">
              <a:solidFill>
                <a:srgbClr val="FFFF99"/>
              </a:solidFill>
            </a:endParaRPr>
          </a:p>
        </p:txBody>
      </p:sp>
      <p:sp>
        <p:nvSpPr>
          <p:cNvPr id="31" name="Rectangle 280"/>
          <p:cNvSpPr>
            <a:spLocks noChangeArrowheads="1"/>
          </p:cNvSpPr>
          <p:nvPr/>
        </p:nvSpPr>
        <p:spPr bwMode="auto">
          <a:xfrm>
            <a:off x="5561013" y="3606378"/>
            <a:ext cx="16079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</a:pPr>
            <a:r>
              <a:rPr lang="en-US" sz="2000" dirty="0">
                <a:solidFill>
                  <a:srgbClr val="FFFF99"/>
                </a:solidFill>
              </a:rPr>
              <a:t> </a:t>
            </a:r>
            <a:r>
              <a:rPr lang="ru-RU" sz="2000" dirty="0" smtClean="0">
                <a:solidFill>
                  <a:srgbClr val="FFFF99"/>
                </a:solidFill>
              </a:rPr>
              <a:t>Содержание</a:t>
            </a:r>
            <a:endParaRPr lang="en-US" sz="2000" dirty="0">
              <a:solidFill>
                <a:srgbClr val="FFFF99"/>
              </a:solidFill>
            </a:endParaRPr>
          </a:p>
        </p:txBody>
      </p:sp>
      <p:sp>
        <p:nvSpPr>
          <p:cNvPr id="32" name="Rectangle 281"/>
          <p:cNvSpPr>
            <a:spLocks noChangeArrowheads="1"/>
          </p:cNvSpPr>
          <p:nvPr/>
        </p:nvSpPr>
        <p:spPr bwMode="auto">
          <a:xfrm>
            <a:off x="5561013" y="4544590"/>
            <a:ext cx="160794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buClr>
                <a:srgbClr val="FF0066"/>
              </a:buClr>
              <a:buSzPct val="75000"/>
            </a:pPr>
            <a:r>
              <a:rPr lang="en-US" sz="2000" dirty="0">
                <a:solidFill>
                  <a:srgbClr val="FFFF99"/>
                </a:solidFill>
              </a:rPr>
              <a:t> </a:t>
            </a:r>
            <a:r>
              <a:rPr lang="ru-RU" sz="2000" dirty="0" smtClean="0">
                <a:solidFill>
                  <a:srgbClr val="FFFF99"/>
                </a:solidFill>
              </a:rPr>
              <a:t>Содержание</a:t>
            </a:r>
            <a:endParaRPr lang="en-US" sz="2000" dirty="0">
              <a:solidFill>
                <a:srgbClr val="FFFF99"/>
              </a:solidFill>
            </a:endParaRPr>
          </a:p>
        </p:txBody>
      </p:sp>
      <p:sp>
        <p:nvSpPr>
          <p:cNvPr id="33" name="Text Box 282"/>
          <p:cNvSpPr txBox="1">
            <a:spLocks noChangeArrowheads="1"/>
          </p:cNvSpPr>
          <p:nvPr/>
        </p:nvSpPr>
        <p:spPr bwMode="black">
          <a:xfrm>
            <a:off x="5700713" y="2892003"/>
            <a:ext cx="27971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 eaLnBrk="0" hangingPunct="0"/>
            <a:r>
              <a:rPr lang="ru-RU" sz="1200" dirty="0" smtClean="0">
                <a:solidFill>
                  <a:srgbClr val="F8F8F8"/>
                </a:solidFill>
              </a:rPr>
              <a:t>Детализация информации по информационному блоку</a:t>
            </a:r>
            <a:r>
              <a:rPr lang="en-US" sz="1200" dirty="0" smtClean="0">
                <a:solidFill>
                  <a:srgbClr val="F8F8F8"/>
                </a:solidFill>
              </a:rPr>
              <a:t>.</a:t>
            </a:r>
            <a:endParaRPr lang="en-US" sz="1200" dirty="0">
              <a:solidFill>
                <a:srgbClr val="F8F8F8"/>
              </a:solidFill>
            </a:endParaRPr>
          </a:p>
        </p:txBody>
      </p:sp>
      <p:sp>
        <p:nvSpPr>
          <p:cNvPr id="34" name="Text Box 283"/>
          <p:cNvSpPr txBox="1">
            <a:spLocks noChangeArrowheads="1"/>
          </p:cNvSpPr>
          <p:nvPr/>
        </p:nvSpPr>
        <p:spPr bwMode="black">
          <a:xfrm>
            <a:off x="5700713" y="3874665"/>
            <a:ext cx="27971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200" dirty="0" smtClean="0">
                <a:solidFill>
                  <a:srgbClr val="F8F8F8"/>
                </a:solidFill>
              </a:rPr>
              <a:t>Детализация информации по информационному блоку</a:t>
            </a:r>
            <a:r>
              <a:rPr lang="en-US" sz="1200" dirty="0" smtClean="0">
                <a:solidFill>
                  <a:srgbClr val="F8F8F8"/>
                </a:solidFill>
              </a:rPr>
              <a:t>.</a:t>
            </a:r>
            <a:endParaRPr lang="en-US" sz="1200" dirty="0">
              <a:solidFill>
                <a:srgbClr val="F8F8F8"/>
              </a:solidFill>
            </a:endParaRPr>
          </a:p>
        </p:txBody>
      </p:sp>
      <p:sp>
        <p:nvSpPr>
          <p:cNvPr id="35" name="Text Box 284"/>
          <p:cNvSpPr txBox="1">
            <a:spLocks noChangeArrowheads="1"/>
          </p:cNvSpPr>
          <p:nvPr/>
        </p:nvSpPr>
        <p:spPr bwMode="black">
          <a:xfrm>
            <a:off x="5700713" y="4827165"/>
            <a:ext cx="2797175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ru-RU" sz="1200" dirty="0" smtClean="0">
                <a:solidFill>
                  <a:srgbClr val="F8F8F8"/>
                </a:solidFill>
              </a:rPr>
              <a:t>Детализация информации по информационному блоку</a:t>
            </a:r>
            <a:r>
              <a:rPr lang="en-US" sz="1200" dirty="0" smtClean="0">
                <a:solidFill>
                  <a:srgbClr val="F8F8F8"/>
                </a:solidFill>
              </a:rPr>
              <a:t>.</a:t>
            </a:r>
            <a:endParaRPr lang="en-US" sz="1200" dirty="0">
              <a:solidFill>
                <a:srgbClr val="F8F8F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5684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Заголовок</a:t>
            </a:r>
            <a:endParaRPr lang="ru-RU" dirty="0"/>
          </a:p>
        </p:txBody>
      </p:sp>
      <p:pic>
        <p:nvPicPr>
          <p:cNvPr id="48" name="Picture 42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4811216"/>
            <a:ext cx="1620838" cy="544513"/>
          </a:xfrm>
          <a:prstGeom prst="rect">
            <a:avLst/>
          </a:prstGeom>
          <a:noFill/>
        </p:spPr>
      </p:pic>
      <p:pic>
        <p:nvPicPr>
          <p:cNvPr id="50" name="Picture 44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33850" y="4182566"/>
            <a:ext cx="1276350" cy="428625"/>
          </a:xfrm>
          <a:prstGeom prst="rect">
            <a:avLst/>
          </a:prstGeom>
          <a:noFill/>
        </p:spPr>
      </p:pic>
      <p:pic>
        <p:nvPicPr>
          <p:cNvPr id="51" name="Picture 45" descr="Picture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449016"/>
            <a:ext cx="704850" cy="238125"/>
          </a:xfrm>
          <a:prstGeom prst="rect">
            <a:avLst/>
          </a:prstGeom>
          <a:noFill/>
        </p:spPr>
      </p:pic>
      <p:sp>
        <p:nvSpPr>
          <p:cNvPr id="52" name="Rectangle 46"/>
          <p:cNvSpPr>
            <a:spLocks noChangeArrowheads="1"/>
          </p:cNvSpPr>
          <p:nvPr/>
        </p:nvSpPr>
        <p:spPr bwMode="gray">
          <a:xfrm rot="13770025">
            <a:off x="4997450" y="4114304"/>
            <a:ext cx="1103313" cy="217487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969696">
                  <a:gamma/>
                  <a:tint val="51373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3" name="Rectangle 47"/>
          <p:cNvSpPr>
            <a:spLocks noChangeArrowheads="1"/>
          </p:cNvSpPr>
          <p:nvPr/>
        </p:nvSpPr>
        <p:spPr bwMode="gray">
          <a:xfrm rot="20856083">
            <a:off x="2743200" y="3592016"/>
            <a:ext cx="1146175" cy="198438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969696">
                  <a:gamma/>
                  <a:tint val="48627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4" name="Rectangle 48"/>
          <p:cNvSpPr>
            <a:spLocks noChangeArrowheads="1"/>
          </p:cNvSpPr>
          <p:nvPr/>
        </p:nvSpPr>
        <p:spPr bwMode="gray">
          <a:xfrm rot="18394650">
            <a:off x="5066507" y="2487909"/>
            <a:ext cx="685800" cy="150813"/>
          </a:xfrm>
          <a:prstGeom prst="rect">
            <a:avLst/>
          </a:prstGeom>
          <a:gradFill rotWithShape="1">
            <a:gsLst>
              <a:gs pos="0">
                <a:srgbClr val="969696"/>
              </a:gs>
              <a:gs pos="50000">
                <a:srgbClr val="969696">
                  <a:gamma/>
                  <a:tint val="30196"/>
                  <a:invGamma/>
                </a:srgbClr>
              </a:gs>
              <a:gs pos="100000">
                <a:srgbClr val="969696"/>
              </a:gs>
            </a:gsLst>
            <a:lin ang="5400000" scaled="1"/>
          </a:gradFill>
          <a:ln w="9525" algn="ctr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grpSp>
        <p:nvGrpSpPr>
          <p:cNvPr id="55" name="Group 49"/>
          <p:cNvGrpSpPr>
            <a:grpSpLocks/>
          </p:cNvGrpSpPr>
          <p:nvPr/>
        </p:nvGrpSpPr>
        <p:grpSpPr bwMode="auto">
          <a:xfrm>
            <a:off x="3810000" y="2372816"/>
            <a:ext cx="1828800" cy="1828800"/>
            <a:chOff x="2400" y="1488"/>
            <a:chExt cx="1152" cy="1152"/>
          </a:xfrm>
        </p:grpSpPr>
        <p:grpSp>
          <p:nvGrpSpPr>
            <p:cNvPr id="56" name="Group 50"/>
            <p:cNvGrpSpPr>
              <a:grpSpLocks/>
            </p:cNvGrpSpPr>
            <p:nvPr/>
          </p:nvGrpSpPr>
          <p:grpSpPr bwMode="auto">
            <a:xfrm>
              <a:off x="2400" y="1488"/>
              <a:ext cx="1152" cy="1152"/>
              <a:chOff x="2016" y="1920"/>
              <a:chExt cx="1680" cy="1680"/>
            </a:xfrm>
          </p:grpSpPr>
          <p:sp>
            <p:nvSpPr>
              <p:cNvPr id="58" name="Oval 5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hlink"/>
                  </a:gs>
                  <a:gs pos="100000">
                    <a:schemeClr val="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9" name="Freeform 5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57" name="Text Box 53"/>
            <p:cNvSpPr txBox="1">
              <a:spLocks noChangeArrowheads="1"/>
            </p:cNvSpPr>
            <p:nvPr/>
          </p:nvSpPr>
          <p:spPr bwMode="gray">
            <a:xfrm>
              <a:off x="2519" y="1989"/>
              <a:ext cx="950" cy="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4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Заголовок</a:t>
              </a:r>
              <a:endParaRPr lang="en-US" sz="24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60" name="Group 54"/>
          <p:cNvGrpSpPr>
            <a:grpSpLocks/>
          </p:cNvGrpSpPr>
          <p:nvPr/>
        </p:nvGrpSpPr>
        <p:grpSpPr bwMode="auto">
          <a:xfrm>
            <a:off x="5232400" y="1458416"/>
            <a:ext cx="1139825" cy="990600"/>
            <a:chOff x="3536" y="960"/>
            <a:chExt cx="718" cy="624"/>
          </a:xfrm>
        </p:grpSpPr>
        <p:grpSp>
          <p:nvGrpSpPr>
            <p:cNvPr id="61" name="Group 55"/>
            <p:cNvGrpSpPr>
              <a:grpSpLocks/>
            </p:cNvGrpSpPr>
            <p:nvPr/>
          </p:nvGrpSpPr>
          <p:grpSpPr bwMode="auto">
            <a:xfrm>
              <a:off x="3600" y="960"/>
              <a:ext cx="624" cy="624"/>
              <a:chOff x="2016" y="1920"/>
              <a:chExt cx="1680" cy="1680"/>
            </a:xfrm>
          </p:grpSpPr>
          <p:sp>
            <p:nvSpPr>
              <p:cNvPr id="63" name="Oval 5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folHlink"/>
                  </a:gs>
                  <a:gs pos="100000">
                    <a:schemeClr val="folHlink">
                      <a:gamma/>
                      <a:shade val="24314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4" name="Freeform 5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folHlink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2" name="Text Box 58"/>
            <p:cNvSpPr txBox="1">
              <a:spLocks noChangeArrowheads="1"/>
            </p:cNvSpPr>
            <p:nvPr/>
          </p:nvSpPr>
          <p:spPr bwMode="gray">
            <a:xfrm>
              <a:off x="3536" y="1175"/>
              <a:ext cx="718" cy="19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1400" b="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Verdana" pitchFamily="34" charset="0"/>
                </a:rPr>
                <a:t>Заголовок</a:t>
              </a:r>
              <a:endParaRPr lang="en-US" sz="1400" b="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Verdana" pitchFamily="34" charset="0"/>
              </a:endParaRPr>
            </a:p>
          </p:txBody>
        </p:sp>
      </p:grpSp>
      <p:grpSp>
        <p:nvGrpSpPr>
          <p:cNvPr id="65" name="Group 59"/>
          <p:cNvGrpSpPr>
            <a:grpSpLocks/>
          </p:cNvGrpSpPr>
          <p:nvPr/>
        </p:nvGrpSpPr>
        <p:grpSpPr bwMode="auto">
          <a:xfrm>
            <a:off x="1295400" y="2753816"/>
            <a:ext cx="1981200" cy="2057400"/>
            <a:chOff x="624" y="1584"/>
            <a:chExt cx="1248" cy="1296"/>
          </a:xfrm>
        </p:grpSpPr>
        <p:grpSp>
          <p:nvGrpSpPr>
            <p:cNvPr id="66" name="Group 60"/>
            <p:cNvGrpSpPr>
              <a:grpSpLocks/>
            </p:cNvGrpSpPr>
            <p:nvPr/>
          </p:nvGrpSpPr>
          <p:grpSpPr bwMode="auto">
            <a:xfrm>
              <a:off x="624" y="1584"/>
              <a:ext cx="1248" cy="1296"/>
              <a:chOff x="2016" y="1920"/>
              <a:chExt cx="1680" cy="1680"/>
            </a:xfrm>
          </p:grpSpPr>
          <p:sp>
            <p:nvSpPr>
              <p:cNvPr id="68" name="Oval 61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63529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69" name="Freeform 62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67" name="Text Box 63"/>
            <p:cNvSpPr txBox="1">
              <a:spLocks noChangeArrowheads="1"/>
            </p:cNvSpPr>
            <p:nvPr/>
          </p:nvSpPr>
          <p:spPr bwMode="gray">
            <a:xfrm>
              <a:off x="754" y="2160"/>
              <a:ext cx="10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8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Заголовок</a:t>
              </a: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grpSp>
        <p:nvGrpSpPr>
          <p:cNvPr id="70" name="Group 64"/>
          <p:cNvGrpSpPr>
            <a:grpSpLocks/>
          </p:cNvGrpSpPr>
          <p:nvPr/>
        </p:nvGrpSpPr>
        <p:grpSpPr bwMode="auto">
          <a:xfrm>
            <a:off x="5334000" y="4277816"/>
            <a:ext cx="2286000" cy="2286000"/>
            <a:chOff x="3360" y="2688"/>
            <a:chExt cx="1440" cy="1440"/>
          </a:xfrm>
        </p:grpSpPr>
        <p:grpSp>
          <p:nvGrpSpPr>
            <p:cNvPr id="71" name="Group 65"/>
            <p:cNvGrpSpPr>
              <a:grpSpLocks/>
            </p:cNvGrpSpPr>
            <p:nvPr/>
          </p:nvGrpSpPr>
          <p:grpSpPr bwMode="auto">
            <a:xfrm>
              <a:off x="3360" y="2688"/>
              <a:ext cx="1440" cy="1440"/>
              <a:chOff x="2016" y="1920"/>
              <a:chExt cx="1680" cy="1680"/>
            </a:xfrm>
          </p:grpSpPr>
          <p:sp>
            <p:nvSpPr>
              <p:cNvPr id="73" name="Oval 66"/>
              <p:cNvSpPr>
                <a:spLocks noChangeArrowheads="1"/>
              </p:cNvSpPr>
              <p:nvPr/>
            </p:nvSpPr>
            <p:spPr bwMode="gray">
              <a:xfrm>
                <a:off x="2016" y="1920"/>
                <a:ext cx="1680" cy="1680"/>
              </a:xfrm>
              <a:prstGeom prst="ellipse">
                <a:avLst/>
              </a:prstGeom>
              <a:gradFill rotWithShape="1">
                <a:gsLst>
                  <a:gs pos="0">
                    <a:schemeClr val="accent1"/>
                  </a:gs>
                  <a:gs pos="100000">
                    <a:schemeClr val="accent1">
                      <a:gamma/>
                      <a:shade val="5137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74" name="Freeform 67"/>
              <p:cNvSpPr>
                <a:spLocks/>
              </p:cNvSpPr>
              <p:nvPr/>
            </p:nvSpPr>
            <p:spPr bwMode="gray">
              <a:xfrm>
                <a:off x="2208" y="1948"/>
                <a:ext cx="1296" cy="634"/>
              </a:xfrm>
              <a:custGeom>
                <a:avLst/>
                <a:gdLst/>
                <a:ahLst/>
                <a:cxnLst>
                  <a:cxn ang="0">
                    <a:pos x="1301" y="401"/>
                  </a:cxn>
                  <a:cxn ang="0">
                    <a:pos x="1317" y="442"/>
                  </a:cxn>
                  <a:cxn ang="0">
                    <a:pos x="1321" y="481"/>
                  </a:cxn>
                  <a:cxn ang="0">
                    <a:pos x="1315" y="516"/>
                  </a:cxn>
                  <a:cxn ang="0">
                    <a:pos x="1298" y="550"/>
                  </a:cxn>
                  <a:cxn ang="0">
                    <a:pos x="1272" y="579"/>
                  </a:cxn>
                  <a:cxn ang="0">
                    <a:pos x="1239" y="604"/>
                  </a:cxn>
                  <a:cxn ang="0">
                    <a:pos x="1196" y="628"/>
                  </a:cxn>
                  <a:cxn ang="0">
                    <a:pos x="1147" y="649"/>
                  </a:cxn>
                  <a:cxn ang="0">
                    <a:pos x="1092" y="667"/>
                  </a:cxn>
                  <a:cxn ang="0">
                    <a:pos x="1031" y="683"/>
                  </a:cxn>
                  <a:cxn ang="0">
                    <a:pos x="967" y="694"/>
                  </a:cxn>
                  <a:cxn ang="0">
                    <a:pos x="896" y="704"/>
                  </a:cxn>
                  <a:cxn ang="0">
                    <a:pos x="824" y="710"/>
                  </a:cxn>
                  <a:cxn ang="0">
                    <a:pos x="795" y="712"/>
                  </a:cxn>
                  <a:cxn ang="0">
                    <a:pos x="476" y="712"/>
                  </a:cxn>
                  <a:cxn ang="0">
                    <a:pos x="472" y="712"/>
                  </a:cxn>
                  <a:cxn ang="0">
                    <a:pos x="409" y="708"/>
                  </a:cxn>
                  <a:cxn ang="0">
                    <a:pos x="348" y="704"/>
                  </a:cxn>
                  <a:cxn ang="0">
                    <a:pos x="290" y="696"/>
                  </a:cxn>
                  <a:cxn ang="0">
                    <a:pos x="235" y="689"/>
                  </a:cxn>
                  <a:cxn ang="0">
                    <a:pos x="186" y="677"/>
                  </a:cxn>
                  <a:cxn ang="0">
                    <a:pos x="141" y="663"/>
                  </a:cxn>
                  <a:cxn ang="0">
                    <a:pos x="102" y="648"/>
                  </a:cxn>
                  <a:cxn ang="0">
                    <a:pos x="67" y="630"/>
                  </a:cxn>
                  <a:cxn ang="0">
                    <a:pos x="39" y="608"/>
                  </a:cxn>
                  <a:cxn ang="0">
                    <a:pos x="18" y="583"/>
                  </a:cxn>
                  <a:cxn ang="0">
                    <a:pos x="6" y="554"/>
                  </a:cxn>
                  <a:cxn ang="0">
                    <a:pos x="0" y="524"/>
                  </a:cxn>
                  <a:cxn ang="0">
                    <a:pos x="0" y="520"/>
                  </a:cxn>
                  <a:cxn ang="0">
                    <a:pos x="4" y="487"/>
                  </a:cxn>
                  <a:cxn ang="0">
                    <a:pos x="16" y="446"/>
                  </a:cxn>
                  <a:cxn ang="0">
                    <a:pos x="51" y="370"/>
                  </a:cxn>
                  <a:cxn ang="0">
                    <a:pos x="94" y="299"/>
                  </a:cxn>
                  <a:cxn ang="0">
                    <a:pos x="147" y="235"/>
                  </a:cxn>
                  <a:cxn ang="0">
                    <a:pos x="204" y="176"/>
                  </a:cxn>
                  <a:cxn ang="0">
                    <a:pos x="270" y="125"/>
                  </a:cxn>
                  <a:cxn ang="0">
                    <a:pos x="341" y="82"/>
                  </a:cxn>
                  <a:cxn ang="0">
                    <a:pos x="415" y="47"/>
                  </a:cxn>
                  <a:cxn ang="0">
                    <a:pos x="497" y="21"/>
                  </a:cxn>
                  <a:cxn ang="0">
                    <a:pos x="581" y="6"/>
                  </a:cxn>
                  <a:cxn ang="0">
                    <a:pos x="667" y="0"/>
                  </a:cxn>
                  <a:cxn ang="0">
                    <a:pos x="667" y="0"/>
                  </a:cxn>
                  <a:cxn ang="0">
                    <a:pos x="759" y="6"/>
                  </a:cxn>
                  <a:cxn ang="0">
                    <a:pos x="847" y="23"/>
                  </a:cxn>
                  <a:cxn ang="0">
                    <a:pos x="932" y="53"/>
                  </a:cxn>
                  <a:cxn ang="0">
                    <a:pos x="1010" y="90"/>
                  </a:cxn>
                  <a:cxn ang="0">
                    <a:pos x="1082" y="137"/>
                  </a:cxn>
                  <a:cxn ang="0">
                    <a:pos x="1149" y="194"/>
                  </a:cxn>
                  <a:cxn ang="0">
                    <a:pos x="1208" y="256"/>
                  </a:cxn>
                  <a:cxn ang="0">
                    <a:pos x="1258" y="325"/>
                  </a:cxn>
                  <a:cxn ang="0">
                    <a:pos x="1301" y="401"/>
                  </a:cxn>
                  <a:cxn ang="0">
                    <a:pos x="1301" y="401"/>
                  </a:cxn>
                </a:cxnLst>
                <a:rect l="0" t="0" r="r" b="b"/>
                <a:pathLst>
                  <a:path w="1321" h="712">
                    <a:moveTo>
                      <a:pt x="1301" y="401"/>
                    </a:moveTo>
                    <a:lnTo>
                      <a:pt x="1317" y="442"/>
                    </a:lnTo>
                    <a:lnTo>
                      <a:pt x="1321" y="481"/>
                    </a:lnTo>
                    <a:lnTo>
                      <a:pt x="1315" y="516"/>
                    </a:lnTo>
                    <a:lnTo>
                      <a:pt x="1298" y="550"/>
                    </a:lnTo>
                    <a:lnTo>
                      <a:pt x="1272" y="579"/>
                    </a:lnTo>
                    <a:lnTo>
                      <a:pt x="1239" y="604"/>
                    </a:lnTo>
                    <a:lnTo>
                      <a:pt x="1196" y="628"/>
                    </a:lnTo>
                    <a:lnTo>
                      <a:pt x="1147" y="649"/>
                    </a:lnTo>
                    <a:lnTo>
                      <a:pt x="1092" y="667"/>
                    </a:lnTo>
                    <a:lnTo>
                      <a:pt x="1031" y="683"/>
                    </a:lnTo>
                    <a:lnTo>
                      <a:pt x="967" y="694"/>
                    </a:lnTo>
                    <a:lnTo>
                      <a:pt x="896" y="704"/>
                    </a:lnTo>
                    <a:lnTo>
                      <a:pt x="824" y="710"/>
                    </a:lnTo>
                    <a:lnTo>
                      <a:pt x="795" y="712"/>
                    </a:lnTo>
                    <a:lnTo>
                      <a:pt x="476" y="712"/>
                    </a:lnTo>
                    <a:lnTo>
                      <a:pt x="472" y="712"/>
                    </a:lnTo>
                    <a:lnTo>
                      <a:pt x="409" y="708"/>
                    </a:lnTo>
                    <a:lnTo>
                      <a:pt x="348" y="704"/>
                    </a:lnTo>
                    <a:lnTo>
                      <a:pt x="290" y="696"/>
                    </a:lnTo>
                    <a:lnTo>
                      <a:pt x="235" y="689"/>
                    </a:lnTo>
                    <a:lnTo>
                      <a:pt x="186" y="677"/>
                    </a:lnTo>
                    <a:lnTo>
                      <a:pt x="141" y="663"/>
                    </a:lnTo>
                    <a:lnTo>
                      <a:pt x="102" y="648"/>
                    </a:lnTo>
                    <a:lnTo>
                      <a:pt x="67" y="630"/>
                    </a:lnTo>
                    <a:lnTo>
                      <a:pt x="39" y="608"/>
                    </a:lnTo>
                    <a:lnTo>
                      <a:pt x="18" y="583"/>
                    </a:lnTo>
                    <a:lnTo>
                      <a:pt x="6" y="554"/>
                    </a:lnTo>
                    <a:lnTo>
                      <a:pt x="0" y="524"/>
                    </a:lnTo>
                    <a:lnTo>
                      <a:pt x="0" y="520"/>
                    </a:lnTo>
                    <a:lnTo>
                      <a:pt x="4" y="487"/>
                    </a:lnTo>
                    <a:lnTo>
                      <a:pt x="16" y="446"/>
                    </a:lnTo>
                    <a:lnTo>
                      <a:pt x="51" y="370"/>
                    </a:lnTo>
                    <a:lnTo>
                      <a:pt x="94" y="299"/>
                    </a:lnTo>
                    <a:lnTo>
                      <a:pt x="147" y="235"/>
                    </a:lnTo>
                    <a:lnTo>
                      <a:pt x="204" y="176"/>
                    </a:lnTo>
                    <a:lnTo>
                      <a:pt x="270" y="125"/>
                    </a:lnTo>
                    <a:lnTo>
                      <a:pt x="341" y="82"/>
                    </a:lnTo>
                    <a:lnTo>
                      <a:pt x="415" y="47"/>
                    </a:lnTo>
                    <a:lnTo>
                      <a:pt x="497" y="21"/>
                    </a:lnTo>
                    <a:lnTo>
                      <a:pt x="581" y="6"/>
                    </a:lnTo>
                    <a:lnTo>
                      <a:pt x="667" y="0"/>
                    </a:lnTo>
                    <a:lnTo>
                      <a:pt x="667" y="0"/>
                    </a:lnTo>
                    <a:lnTo>
                      <a:pt x="759" y="6"/>
                    </a:lnTo>
                    <a:lnTo>
                      <a:pt x="847" y="23"/>
                    </a:lnTo>
                    <a:lnTo>
                      <a:pt x="932" y="53"/>
                    </a:lnTo>
                    <a:lnTo>
                      <a:pt x="1010" y="90"/>
                    </a:lnTo>
                    <a:lnTo>
                      <a:pt x="1082" y="137"/>
                    </a:lnTo>
                    <a:lnTo>
                      <a:pt x="1149" y="194"/>
                    </a:lnTo>
                    <a:lnTo>
                      <a:pt x="1208" y="256"/>
                    </a:lnTo>
                    <a:lnTo>
                      <a:pt x="1258" y="325"/>
                    </a:lnTo>
                    <a:lnTo>
                      <a:pt x="1301" y="401"/>
                    </a:lnTo>
                    <a:lnTo>
                      <a:pt x="1301" y="401"/>
                    </a:lnTo>
                    <a:close/>
                  </a:path>
                </a:pathLst>
              </a:custGeom>
              <a:gradFill rotWithShape="1">
                <a:gsLst>
                  <a:gs pos="0">
                    <a:schemeClr val="accent1">
                      <a:gamma/>
                      <a:tint val="0"/>
                      <a:invGamma/>
                    </a:schemeClr>
                  </a:gs>
                  <a:gs pos="100000">
                    <a:schemeClr val="accent1"/>
                  </a:gs>
                </a:gsLst>
                <a:lin ang="5400000" scaled="1"/>
              </a:gradFill>
              <a:ln w="0">
                <a:noFill/>
                <a:prstDash val="solid"/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72" name="Text Box 68"/>
            <p:cNvSpPr txBox="1">
              <a:spLocks noChangeArrowheads="1"/>
            </p:cNvSpPr>
            <p:nvPr/>
          </p:nvSpPr>
          <p:spPr bwMode="gray">
            <a:xfrm>
              <a:off x="3631" y="3312"/>
              <a:ext cx="1088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eaLnBrk="0" hangingPunct="0"/>
              <a:r>
                <a:rPr lang="ru-RU" sz="2800" dirty="0" smtClean="0">
                  <a:solidFill>
                    <a:srgbClr val="FFFFFF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Заголовок</a:t>
              </a:r>
              <a:endParaRPr lang="en-US" sz="2800" dirty="0">
                <a:solidFill>
                  <a:srgbClr val="FFFF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3407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WordArt 2"/>
          <p:cNvSpPr>
            <a:spLocks noChangeArrowheads="1" noChangeShapeType="1" noTextEdit="1"/>
          </p:cNvSpPr>
          <p:nvPr/>
        </p:nvSpPr>
        <p:spPr bwMode="gray">
          <a:xfrm>
            <a:off x="457200" y="4819650"/>
            <a:ext cx="4495800" cy="6096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algn="ctr"/>
            <a:r>
              <a:rPr lang="ru-RU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Спасибо за внимание</a:t>
            </a:r>
            <a:r>
              <a:rPr lang="en-US" sz="3600" b="1" kern="1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 </a:t>
            </a:r>
            <a:r>
              <a:rPr lang="en-US" sz="3600" b="1" kern="10" dirty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solidFill>
                  <a:srgbClr val="002060"/>
                </a:solidFill>
                <a:effectLst>
                  <a:outerShdw dist="53882" dir="2700000" algn="ctr" rotWithShape="0">
                    <a:schemeClr val="tx1">
                      <a:alpha val="50000"/>
                    </a:schemeClr>
                  </a:outerShdw>
                </a:effectLst>
                <a:latin typeface="Arial"/>
                <a:cs typeface="Arial"/>
              </a:rPr>
              <a:t>!</a:t>
            </a:r>
            <a:endParaRPr lang="ru-RU" sz="3600" b="1" kern="10" dirty="0">
              <a:ln w="19050">
                <a:solidFill>
                  <a:srgbClr val="FFFFFF"/>
                </a:solidFill>
                <a:round/>
                <a:headEnd/>
                <a:tailEnd/>
              </a:ln>
              <a:solidFill>
                <a:srgbClr val="002060"/>
              </a:solidFill>
              <a:effectLst>
                <a:outerShdw dist="53882" dir="2700000" algn="ctr" rotWithShape="0">
                  <a:schemeClr val="tx1">
                    <a:alpha val="50000"/>
                  </a:scheme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830123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dd94a36d2daaaaec5dc6b3fccd38cf74de584cba"/>
</p:tagLst>
</file>

<file path=ppt/theme/theme1.xml><?xml version="1.0" encoding="utf-8"?>
<a:theme xmlns:a="http://schemas.openxmlformats.org/drawingml/2006/main" name="Тема Office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72</Words>
  <Application>Microsoft Office PowerPoint</Application>
  <PresentationFormat>Экран (4:3)</PresentationFormat>
  <Paragraphs>31</Paragraphs>
  <Slides>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7" baseType="lpstr">
      <vt:lpstr>Тема Office</vt:lpstr>
      <vt:lpstr>Диаграмма</vt:lpstr>
      <vt:lpstr>Заголовок слайда</vt:lpstr>
      <vt:lpstr>Заголовок</vt:lpstr>
      <vt:lpstr>Заголовок</vt:lpstr>
      <vt:lpstr>Заголовок</vt:lpstr>
      <vt:lpstr>Презентация PowerPoint</vt:lpstr>
    </vt:vector>
  </TitlesOfParts>
  <Company>http://presentation-creation.ru/</Company>
  <LinksUpToDate>false</LinksUpToDate>
  <SharedDoc>false</SharedDoc>
  <HyperlinkBase>http://presentation-creation.ru/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Технологический круг</dc:title>
  <dc:creator>obstinate</dc:creator>
  <dc:description>Шаблон презентации с сайта http://presentation-creation.ru</dc:description>
  <cp:lastModifiedBy>obstinate</cp:lastModifiedBy>
  <cp:revision>11</cp:revision>
  <dcterms:created xsi:type="dcterms:W3CDTF">2017-04-08T17:01:52Z</dcterms:created>
  <dcterms:modified xsi:type="dcterms:W3CDTF">2018-02-08T11:53:59Z</dcterms:modified>
</cp:coreProperties>
</file>