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57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102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92" y="6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Заголовок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6-4383-B533-FB6C6651D3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6-4383-B533-FB6C6651D3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36-4383-B533-FB6C6651D3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91768063"/>
        <c:axId val="91768543"/>
      </c:barChart>
      <c:catAx>
        <c:axId val="91768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68543"/>
        <c:crosses val="autoZero"/>
        <c:auto val="1"/>
        <c:lblAlgn val="ctr"/>
        <c:lblOffset val="100"/>
        <c:noMultiLvlLbl val="0"/>
      </c:catAx>
      <c:valAx>
        <c:axId val="9176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6806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C825F-AAE9-4388-9E5D-44CD2DF9F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458" y="634052"/>
            <a:ext cx="8327571" cy="151876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39D7D-9754-4A0F-BC09-70DF84ADD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458" y="2355608"/>
            <a:ext cx="8469085" cy="761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2072C2-AEB8-4A11-B5E6-0A004206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05CEE2-44D1-4C01-BD46-E6EDC2585EF5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6507C-1F74-4516-9A16-92B8D09C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E10741-3173-4BCE-816D-9218FC4F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8344F2-3142-48E6-9654-71CE769E45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9794AB-AB59-4675-870A-95D7F6AE3DF6}"/>
              </a:ext>
            </a:extLst>
          </p:cNvPr>
          <p:cNvSpPr/>
          <p:nvPr userDrawn="1"/>
        </p:nvSpPr>
        <p:spPr>
          <a:xfrm rot="16200000">
            <a:off x="13647006" y="1690688"/>
            <a:ext cx="2482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3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21B87-45E8-4637-81F2-629EA8EA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ABDCCE-2E1C-4289-B99C-E14C2D0E5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D43478-9103-42B3-8D35-E230F5AD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6C88E2-1ED8-42D4-87A4-0D452D9E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3A690-63FE-4DAB-8693-9DCBB607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2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4312C3-05C0-41CE-B973-2B7516AC2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C9251F-BE0A-482A-A476-4BC35D9D2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B548D7-6A91-4AB7-AF3C-593AEE49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A06FFA-E3E1-4075-96AB-4A3FF54A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FFC261-351E-45A2-A881-72F4FE8B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1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5440B-8AB2-4AFF-9551-4526C992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148" y="316695"/>
            <a:ext cx="8793480" cy="11853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413119-03FA-4BDA-8647-1B3E342B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034" y="1691640"/>
            <a:ext cx="8793480" cy="38927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71B780-90DA-4BCC-A4A2-AB6AF54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05CEE2-44D1-4C01-BD46-E6EDC2585EF5}" type="datetimeFigureOut">
              <a:rPr lang="ru-RU" smtClean="0"/>
              <a:pPr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3545A-1E5D-41C3-B379-CA2672D1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D1D5A8-BA87-48AB-B725-AB9CF5ED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8344F2-3142-48E6-9654-71CE769E45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47E1F17-2AD0-48DF-833D-A5B3633EF3BD}"/>
              </a:ext>
            </a:extLst>
          </p:cNvPr>
          <p:cNvSpPr/>
          <p:nvPr userDrawn="1"/>
        </p:nvSpPr>
        <p:spPr>
          <a:xfrm rot="16200000">
            <a:off x="13647006" y="1690688"/>
            <a:ext cx="2482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1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5E446-0703-48EF-BB6F-F2B4732E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3ABA3-7BCE-4665-87C5-EB7317E3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FCD47D-A0D4-40BE-AD70-DB41CC99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39AD0-9E7A-4AE1-BD65-63347927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06752B-73D0-430E-9448-9D402F44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8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CBE43-BAFD-401E-8208-234129E2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0FD30-F06A-44AF-8F46-0ABEFD004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B8EA19-8DB8-4B1D-89DE-6179D8A01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D0C65B-6E26-4184-B12A-CAE6A7341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FD0FD4-B13F-4B99-95B5-93821142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E94E15-549A-45D9-BD1E-1EAFAF0E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23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DA53B-D74A-401A-A1AF-3DCC549D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21958B-EE5C-4CEF-AD82-C04B379D0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4CD889-0FC4-4D82-9155-15CEE29B2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917133-E168-41AD-BDDF-59945BB98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C95F17-366E-41B9-B578-FBAE69C96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C936FD-B8B7-4F01-A815-ACBCFC2E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BEF883-1D1E-4D40-AD93-0EA9B847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9D5491-75DC-486C-92B0-758831EE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5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33FD8-5444-43C7-A061-8CDF2B97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AC91DB-E5E8-4480-A65C-A9414BC2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85D0D1-E2C3-42DA-9315-679D16DC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93AED9-2CDB-4046-9953-CC3A3AFE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1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A6D651-7F5B-43B3-BE8F-C2575300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94567F-BA76-47AF-86F8-274F2412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2C0EFF-9992-428A-B187-ACBC7443D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9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6F907-77D3-45DC-802B-06D07F80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C46CDC-3712-4AE3-A3C7-5648358FD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5CAAE3-9B08-420C-BC1C-9EB2684B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0B9994-4162-41A4-ADE5-4B15D468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1AC549-A89C-442D-B361-6DFA6B11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219D27-016F-4F11-A71E-DE547D92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6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4E543-3629-498A-929A-523DCCEC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A69894-0214-490A-9BE4-F3D02CE9B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56A7EC-2315-4BAF-A6B4-F677B0749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845ACA-2435-4467-8276-5A53EAFF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9485-1E98-469A-B1AF-A62CD107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E8AA6A-DDB9-4135-9A43-613FF0BE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9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C4F43-30CD-4196-9266-8C0504B1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E96781-784A-4901-B46E-ADFAEBC1D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CE129B-7DDC-4CD3-96E6-FEF5FB3D8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CEE2-44D1-4C01-BD46-E6EDC2585EF5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F647F3-8D51-4CE5-8221-CE0FD1525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4B2CA1-25FB-4F56-87DB-0580A981E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44F2-3142-48E6-9654-71CE769E452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13"/>
            <a:extLst>
              <a:ext uri="{FF2B5EF4-FFF2-40B4-BE49-F238E27FC236}">
                <a16:creationId xmlns:a16="http://schemas.microsoft.com/office/drawing/2014/main" id="{63EDA966-953B-4EDE-AB6D-20376AC3C0C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8584" y="-1519762"/>
            <a:ext cx="757762" cy="75776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6D3EB9-8343-40EF-AF3F-E5CDE49D727D}"/>
              </a:ext>
            </a:extLst>
          </p:cNvPr>
          <p:cNvSpPr/>
          <p:nvPr userDrawn="1"/>
        </p:nvSpPr>
        <p:spPr>
          <a:xfrm rot="16200000">
            <a:off x="13647006" y="1690688"/>
            <a:ext cx="2482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E6E6E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presentation-creation.ru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sentation-creation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A28DC-B585-45FE-BA8A-63A2801E9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Вставьте заголовок</a:t>
            </a:r>
            <a:endParaRPr lang="ru-RU" sz="4400" b="1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0D93B4B9-1757-429A-8F23-6D36E935D6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10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D338E78D-9B63-4EB6-8A2B-E1CC8DD00C51}"/>
              </a:ext>
            </a:extLst>
          </p:cNvPr>
          <p:cNvSpPr txBox="1">
            <a:spLocks/>
          </p:cNvSpPr>
          <p:nvPr/>
        </p:nvSpPr>
        <p:spPr>
          <a:xfrm>
            <a:off x="3334871" y="1959628"/>
            <a:ext cx="55222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2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62FDCC-2811-4DE7-A939-9ED82F0ED6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80999" y="4873816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7FBE41-2A52-4315-A0E5-A249DCBD90E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80999" y="487381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69901E-639B-4B1B-A44B-62EF62FF124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680999" y="4873816"/>
            <a:ext cx="630000" cy="630000"/>
          </a:xfrm>
          <a:prstGeom prst="rect">
            <a:avLst/>
          </a:prstGeom>
        </p:spPr>
      </p:pic>
      <p:sp>
        <p:nvSpPr>
          <p:cNvPr id="8" name="Текст 11">
            <a:extLst>
              <a:ext uri="{FF2B5EF4-FFF2-40B4-BE49-F238E27FC236}">
                <a16:creationId xmlns:a16="http://schemas.microsoft.com/office/drawing/2014/main" id="{DD74839E-6A64-467A-BA2F-9EF5F2388467}"/>
              </a:ext>
            </a:extLst>
          </p:cNvPr>
          <p:cNvSpPr txBox="1">
            <a:spLocks/>
          </p:cNvSpPr>
          <p:nvPr/>
        </p:nvSpPr>
        <p:spPr>
          <a:xfrm>
            <a:off x="2608498" y="329649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Lorem ipsum dolor sit </a:t>
            </a:r>
            <a:r>
              <a:rPr lang="en-US" sz="1600" dirty="0" err="1">
                <a:solidFill>
                  <a:schemeClr val="bg2"/>
                </a:solidFill>
              </a:rPr>
              <a:t>amet</a:t>
            </a:r>
            <a:r>
              <a:rPr lang="en-US" sz="1600" dirty="0">
                <a:solidFill>
                  <a:schemeClr val="bg2"/>
                </a:solidFill>
              </a:rPr>
              <a:t>, </a:t>
            </a:r>
            <a:r>
              <a:rPr lang="en-US" sz="1600" dirty="0" err="1">
                <a:solidFill>
                  <a:schemeClr val="bg2"/>
                </a:solidFill>
              </a:rPr>
              <a:t>consectetur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adipiscing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elit</a:t>
            </a:r>
            <a:r>
              <a:rPr lang="en-US" sz="1600" dirty="0">
                <a:solidFill>
                  <a:schemeClr val="bg2"/>
                </a:solidFill>
              </a:rPr>
              <a:t>, sed do </a:t>
            </a:r>
            <a:r>
              <a:rPr lang="en-US" sz="1600" dirty="0" err="1">
                <a:solidFill>
                  <a:schemeClr val="bg2"/>
                </a:solidFill>
              </a:rPr>
              <a:t>eiusmod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tempor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incididunt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ut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labore</a:t>
            </a:r>
            <a:r>
              <a:rPr lang="en-US" sz="1600" dirty="0">
                <a:solidFill>
                  <a:schemeClr val="bg2"/>
                </a:solidFill>
              </a:rPr>
              <a:t> et dolore magna </a:t>
            </a:r>
            <a:r>
              <a:rPr lang="en-US" sz="1600" dirty="0" err="1">
                <a:solidFill>
                  <a:schemeClr val="bg2"/>
                </a:solidFill>
              </a:rPr>
              <a:t>aliqua</a:t>
            </a:r>
            <a:r>
              <a:rPr lang="en-US" sz="1600" dirty="0">
                <a:solidFill>
                  <a:schemeClr val="bg2"/>
                </a:solidFill>
              </a:rPr>
              <a:t>. </a:t>
            </a:r>
            <a:endParaRPr lang="ru-RU" sz="16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Ut </a:t>
            </a:r>
            <a:r>
              <a:rPr lang="en-US" sz="1600" dirty="0" err="1">
                <a:solidFill>
                  <a:schemeClr val="bg2"/>
                </a:solidFill>
              </a:rPr>
              <a:t>enim</a:t>
            </a:r>
            <a:r>
              <a:rPr lang="en-US" sz="1600" dirty="0">
                <a:solidFill>
                  <a:schemeClr val="bg2"/>
                </a:solidFill>
              </a:rPr>
              <a:t> ad minim </a:t>
            </a:r>
            <a:r>
              <a:rPr lang="en-US" sz="1600" dirty="0" err="1">
                <a:solidFill>
                  <a:schemeClr val="bg2"/>
                </a:solidFill>
              </a:rPr>
              <a:t>veniam</a:t>
            </a:r>
            <a:r>
              <a:rPr lang="en-US" sz="1600" dirty="0">
                <a:solidFill>
                  <a:schemeClr val="bg2"/>
                </a:solidFill>
              </a:rPr>
              <a:t>, </a:t>
            </a:r>
            <a:r>
              <a:rPr lang="en-US" sz="1600" dirty="0" err="1">
                <a:solidFill>
                  <a:schemeClr val="bg2"/>
                </a:solidFill>
              </a:rPr>
              <a:t>quis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nostrud</a:t>
            </a:r>
            <a:r>
              <a:rPr lang="en-US" sz="1600" dirty="0">
                <a:solidFill>
                  <a:schemeClr val="bg2"/>
                </a:solidFill>
              </a:rPr>
              <a:t> exercitation </a:t>
            </a:r>
            <a:r>
              <a:rPr lang="en-US" sz="1600" dirty="0" err="1">
                <a:solidFill>
                  <a:schemeClr val="bg2"/>
                </a:solidFill>
              </a:rPr>
              <a:t>ullamco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laboris</a:t>
            </a:r>
            <a:r>
              <a:rPr lang="en-US" sz="1600" dirty="0">
                <a:solidFill>
                  <a:schemeClr val="bg2"/>
                </a:solidFill>
              </a:rPr>
              <a:t> nisi </a:t>
            </a:r>
            <a:r>
              <a:rPr lang="en-US" sz="1600" dirty="0" err="1">
                <a:solidFill>
                  <a:schemeClr val="bg2"/>
                </a:solidFill>
              </a:rPr>
              <a:t>ut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aliquip</a:t>
            </a:r>
            <a:r>
              <a:rPr lang="en-US" sz="1600" dirty="0">
                <a:solidFill>
                  <a:schemeClr val="bg2"/>
                </a:solidFill>
              </a:rPr>
              <a:t> ex </a:t>
            </a:r>
            <a:r>
              <a:rPr lang="en-US" sz="1600" dirty="0" err="1">
                <a:solidFill>
                  <a:schemeClr val="bg2"/>
                </a:solidFill>
              </a:rPr>
              <a:t>ea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commodo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consequat</a:t>
            </a:r>
            <a:r>
              <a:rPr lang="en-US" sz="1600" dirty="0">
                <a:solidFill>
                  <a:schemeClr val="bg2"/>
                </a:solidFill>
              </a:rPr>
              <a:t>. 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8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20475-F851-41C1-BF95-88BDC044B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08C957F-4112-4133-9044-85BF4005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8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9E12B-8768-4CD4-9A08-92051879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77759CA4-F318-4EEF-8EDF-E8ECBE2AF55F}"/>
              </a:ext>
            </a:extLst>
          </p:cNvPr>
          <p:cNvSpPr/>
          <p:nvPr/>
        </p:nvSpPr>
        <p:spPr>
          <a:xfrm>
            <a:off x="2149246" y="2527732"/>
            <a:ext cx="2601905" cy="286948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4">
            <a:extLst>
              <a:ext uri="{FF2B5EF4-FFF2-40B4-BE49-F238E27FC236}">
                <a16:creationId xmlns:a16="http://schemas.microsoft.com/office/drawing/2014/main" id="{A2E2022E-7A7D-44A7-B223-B474D6748697}"/>
              </a:ext>
            </a:extLst>
          </p:cNvPr>
          <p:cNvSpPr/>
          <p:nvPr/>
        </p:nvSpPr>
        <p:spPr>
          <a:xfrm>
            <a:off x="3070408" y="2156205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A44A3-5B01-4201-8951-02A1614834FC}"/>
              </a:ext>
            </a:extLst>
          </p:cNvPr>
          <p:cNvSpPr txBox="1"/>
          <p:nvPr/>
        </p:nvSpPr>
        <p:spPr>
          <a:xfrm>
            <a:off x="3079934" y="216361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1B352E6A-49F3-4133-9ECA-70B57489E36F}"/>
              </a:ext>
            </a:extLst>
          </p:cNvPr>
          <p:cNvSpPr/>
          <p:nvPr/>
        </p:nvSpPr>
        <p:spPr>
          <a:xfrm>
            <a:off x="5227413" y="2526957"/>
            <a:ext cx="2601905" cy="286948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8EFA5B75-221E-4B08-BE0B-CEEF26A957FB}"/>
              </a:ext>
            </a:extLst>
          </p:cNvPr>
          <p:cNvSpPr txBox="1">
            <a:spLocks/>
          </p:cNvSpPr>
          <p:nvPr/>
        </p:nvSpPr>
        <p:spPr>
          <a:xfrm>
            <a:off x="5322458" y="2965106"/>
            <a:ext cx="2411816" cy="224613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id="{495EB356-D874-4208-9DAF-EF2D11F51DD1}"/>
              </a:ext>
            </a:extLst>
          </p:cNvPr>
          <p:cNvSpPr/>
          <p:nvPr/>
        </p:nvSpPr>
        <p:spPr>
          <a:xfrm>
            <a:off x="6147365" y="2151256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915C-4A1B-4446-BD59-5480CE6F4599}"/>
              </a:ext>
            </a:extLst>
          </p:cNvPr>
          <p:cNvSpPr txBox="1"/>
          <p:nvPr/>
        </p:nvSpPr>
        <p:spPr>
          <a:xfrm>
            <a:off x="6156891" y="214878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0">
            <a:extLst>
              <a:ext uri="{FF2B5EF4-FFF2-40B4-BE49-F238E27FC236}">
                <a16:creationId xmlns:a16="http://schemas.microsoft.com/office/drawing/2014/main" id="{31FC9D33-3B06-4165-97B7-35C6BA4865C4}"/>
              </a:ext>
            </a:extLst>
          </p:cNvPr>
          <p:cNvSpPr/>
          <p:nvPr/>
        </p:nvSpPr>
        <p:spPr>
          <a:xfrm>
            <a:off x="8305581" y="2526957"/>
            <a:ext cx="2601905" cy="28694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9D70F29-8E2A-41E0-86FA-0D640A379E08}"/>
              </a:ext>
            </a:extLst>
          </p:cNvPr>
          <p:cNvSpPr/>
          <p:nvPr/>
        </p:nvSpPr>
        <p:spPr>
          <a:xfrm>
            <a:off x="9249213" y="2152031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473F5E-08EB-41FE-9901-9893F1CBB03E}"/>
              </a:ext>
            </a:extLst>
          </p:cNvPr>
          <p:cNvSpPr txBox="1"/>
          <p:nvPr/>
        </p:nvSpPr>
        <p:spPr>
          <a:xfrm>
            <a:off x="9258738" y="214878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3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4F1CC8BA-C1A3-466D-8B8D-33DCBAA81B7A}"/>
              </a:ext>
            </a:extLst>
          </p:cNvPr>
          <p:cNvSpPr txBox="1">
            <a:spLocks/>
          </p:cNvSpPr>
          <p:nvPr/>
        </p:nvSpPr>
        <p:spPr>
          <a:xfrm>
            <a:off x="8457307" y="2965106"/>
            <a:ext cx="2411816" cy="224613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431C49B2-D5E1-43B3-AD17-FE913B178C1A}"/>
              </a:ext>
            </a:extLst>
          </p:cNvPr>
          <p:cNvSpPr txBox="1">
            <a:spLocks/>
          </p:cNvSpPr>
          <p:nvPr/>
        </p:nvSpPr>
        <p:spPr>
          <a:xfrm>
            <a:off x="2244290" y="2965106"/>
            <a:ext cx="2411816" cy="224613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id="{C097B024-66C9-4BCF-BFD2-F570D954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2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569993F-B71B-4CCD-AC99-0C0B1100C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61111"/>
              </p:ext>
            </p:extLst>
          </p:nvPr>
        </p:nvGraphicFramePr>
        <p:xfrm>
          <a:off x="2159254" y="1786344"/>
          <a:ext cx="8952441" cy="371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5A05E6-34C5-49F8-A938-05544DF8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27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7" name="Прямоугольник: усеченные верхние углы 36">
            <a:extLst>
              <a:ext uri="{FF2B5EF4-FFF2-40B4-BE49-F238E27FC236}">
                <a16:creationId xmlns:a16="http://schemas.microsoft.com/office/drawing/2014/main" id="{2EF8EB1F-73D4-463C-A309-AA0E5512ABF4}"/>
              </a:ext>
            </a:extLst>
          </p:cNvPr>
          <p:cNvSpPr/>
          <p:nvPr/>
        </p:nvSpPr>
        <p:spPr>
          <a:xfrm>
            <a:off x="1584662" y="2981290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усеченные верхние углы 30">
            <a:extLst>
              <a:ext uri="{FF2B5EF4-FFF2-40B4-BE49-F238E27FC236}">
                <a16:creationId xmlns:a16="http://schemas.microsoft.com/office/drawing/2014/main" id="{628EAFDA-DE2E-44E5-BA01-BA7597397E88}"/>
              </a:ext>
            </a:extLst>
          </p:cNvPr>
          <p:cNvSpPr/>
          <p:nvPr/>
        </p:nvSpPr>
        <p:spPr>
          <a:xfrm>
            <a:off x="4459834" y="2981290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усеченные верхние углы 24">
            <a:extLst>
              <a:ext uri="{FF2B5EF4-FFF2-40B4-BE49-F238E27FC236}">
                <a16:creationId xmlns:a16="http://schemas.microsoft.com/office/drawing/2014/main" id="{0A400B0B-E5AF-49CC-8187-270C09079988}"/>
              </a:ext>
            </a:extLst>
          </p:cNvPr>
          <p:cNvSpPr/>
          <p:nvPr/>
        </p:nvSpPr>
        <p:spPr>
          <a:xfrm>
            <a:off x="7109595" y="2986914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усеченные верхние углы 18">
            <a:extLst>
              <a:ext uri="{FF2B5EF4-FFF2-40B4-BE49-F238E27FC236}">
                <a16:creationId xmlns:a16="http://schemas.microsoft.com/office/drawing/2014/main" id="{1802AB21-1E4D-462D-B097-E17D877761F7}"/>
              </a:ext>
            </a:extLst>
          </p:cNvPr>
          <p:cNvSpPr/>
          <p:nvPr/>
        </p:nvSpPr>
        <p:spPr>
          <a:xfrm>
            <a:off x="9702251" y="2986916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AB35ADAE-AD00-4A45-A7B8-D5FBA3F1C605}"/>
              </a:ext>
            </a:extLst>
          </p:cNvPr>
          <p:cNvSpPr/>
          <p:nvPr/>
        </p:nvSpPr>
        <p:spPr>
          <a:xfrm>
            <a:off x="0" y="3255016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C18E2A31-C89A-4571-8DE9-72628475D75C}"/>
              </a:ext>
            </a:extLst>
          </p:cNvPr>
          <p:cNvSpPr/>
          <p:nvPr/>
        </p:nvSpPr>
        <p:spPr>
          <a:xfrm>
            <a:off x="754451" y="3297723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3" name="Полилиния: фигура 14">
            <a:extLst>
              <a:ext uri="{FF2B5EF4-FFF2-40B4-BE49-F238E27FC236}">
                <a16:creationId xmlns:a16="http://schemas.microsoft.com/office/drawing/2014/main" id="{EFF870D8-2597-4589-B5AB-CD6639CEDD29}"/>
              </a:ext>
            </a:extLst>
          </p:cNvPr>
          <p:cNvSpPr/>
          <p:nvPr/>
        </p:nvSpPr>
        <p:spPr>
          <a:xfrm rot="5400000">
            <a:off x="9270399" y="3817920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9">
            <a:extLst>
              <a:ext uri="{FF2B5EF4-FFF2-40B4-BE49-F238E27FC236}">
                <a16:creationId xmlns:a16="http://schemas.microsoft.com/office/drawing/2014/main" id="{5F0FA912-5993-4165-838C-756E1847727F}"/>
              </a:ext>
            </a:extLst>
          </p:cNvPr>
          <p:cNvSpPr/>
          <p:nvPr/>
        </p:nvSpPr>
        <p:spPr>
          <a:xfrm>
            <a:off x="8283965" y="4091352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15" name="Прямоугольник 20">
            <a:extLst>
              <a:ext uri="{FF2B5EF4-FFF2-40B4-BE49-F238E27FC236}">
                <a16:creationId xmlns:a16="http://schemas.microsoft.com/office/drawing/2014/main" id="{EA8A2DF6-935E-49CD-A11D-F6013A860631}"/>
              </a:ext>
            </a:extLst>
          </p:cNvPr>
          <p:cNvSpPr/>
          <p:nvPr/>
        </p:nvSpPr>
        <p:spPr>
          <a:xfrm>
            <a:off x="8418965" y="3789586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16" name="Прямоугольник 21">
            <a:extLst>
              <a:ext uri="{FF2B5EF4-FFF2-40B4-BE49-F238E27FC236}">
                <a16:creationId xmlns:a16="http://schemas.microsoft.com/office/drawing/2014/main" id="{D8411FBE-ACCE-4334-B328-4444A724EEC3}"/>
              </a:ext>
            </a:extLst>
          </p:cNvPr>
          <p:cNvSpPr/>
          <p:nvPr/>
        </p:nvSpPr>
        <p:spPr>
          <a:xfrm rot="16200000">
            <a:off x="9440852" y="3835613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1</a:t>
            </a:r>
          </a:p>
        </p:txBody>
      </p:sp>
      <p:pic>
        <p:nvPicPr>
          <p:cNvPr id="17" name="Рисунок 23">
            <a:extLst>
              <a:ext uri="{FF2B5EF4-FFF2-40B4-BE49-F238E27FC236}">
                <a16:creationId xmlns:a16="http://schemas.microsoft.com/office/drawing/2014/main" id="{0DEE9C28-A078-41F5-9CA7-450ABAFF9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1419" y="3392487"/>
            <a:ext cx="404429" cy="404429"/>
          </a:xfrm>
          <a:prstGeom prst="rect">
            <a:avLst/>
          </a:prstGeom>
        </p:spPr>
      </p:pic>
      <p:sp>
        <p:nvSpPr>
          <p:cNvPr id="18" name="Полилиния: фигура 25">
            <a:extLst>
              <a:ext uri="{FF2B5EF4-FFF2-40B4-BE49-F238E27FC236}">
                <a16:creationId xmlns:a16="http://schemas.microsoft.com/office/drawing/2014/main" id="{BC9EF702-6974-4338-96BF-E74252254C40}"/>
              </a:ext>
            </a:extLst>
          </p:cNvPr>
          <p:cNvSpPr/>
          <p:nvPr/>
        </p:nvSpPr>
        <p:spPr>
          <a:xfrm rot="5400000">
            <a:off x="6677744" y="381791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Прямоугольник 26">
            <a:extLst>
              <a:ext uri="{FF2B5EF4-FFF2-40B4-BE49-F238E27FC236}">
                <a16:creationId xmlns:a16="http://schemas.microsoft.com/office/drawing/2014/main" id="{8FC0D890-4423-4D12-B52C-B1FC4023015E}"/>
              </a:ext>
            </a:extLst>
          </p:cNvPr>
          <p:cNvSpPr/>
          <p:nvPr/>
        </p:nvSpPr>
        <p:spPr>
          <a:xfrm>
            <a:off x="5691310" y="409135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0" name="Прямоугольник 27">
            <a:extLst>
              <a:ext uri="{FF2B5EF4-FFF2-40B4-BE49-F238E27FC236}">
                <a16:creationId xmlns:a16="http://schemas.microsoft.com/office/drawing/2014/main" id="{B38AA366-92FD-4991-A551-4D9D7A83AD02}"/>
              </a:ext>
            </a:extLst>
          </p:cNvPr>
          <p:cNvSpPr/>
          <p:nvPr/>
        </p:nvSpPr>
        <p:spPr>
          <a:xfrm>
            <a:off x="5826310" y="378958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21" name="Прямоугольник 28">
            <a:extLst>
              <a:ext uri="{FF2B5EF4-FFF2-40B4-BE49-F238E27FC236}">
                <a16:creationId xmlns:a16="http://schemas.microsoft.com/office/drawing/2014/main" id="{DDF870EC-2830-4395-866F-1120BD54574B}"/>
              </a:ext>
            </a:extLst>
          </p:cNvPr>
          <p:cNvSpPr/>
          <p:nvPr/>
        </p:nvSpPr>
        <p:spPr>
          <a:xfrm rot="16200000">
            <a:off x="6848197" y="383561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2</a:t>
            </a:r>
          </a:p>
        </p:txBody>
      </p:sp>
      <p:pic>
        <p:nvPicPr>
          <p:cNvPr id="22" name="Рисунок 29">
            <a:extLst>
              <a:ext uri="{FF2B5EF4-FFF2-40B4-BE49-F238E27FC236}">
                <a16:creationId xmlns:a16="http://schemas.microsoft.com/office/drawing/2014/main" id="{95D201ED-1AFF-44BF-A284-4BACD01167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98764" y="3392485"/>
            <a:ext cx="404429" cy="404429"/>
          </a:xfrm>
          <a:prstGeom prst="rect">
            <a:avLst/>
          </a:prstGeom>
        </p:spPr>
      </p:pic>
      <p:sp>
        <p:nvSpPr>
          <p:cNvPr id="23" name="Полилиния: фигура 31">
            <a:extLst>
              <a:ext uri="{FF2B5EF4-FFF2-40B4-BE49-F238E27FC236}">
                <a16:creationId xmlns:a16="http://schemas.microsoft.com/office/drawing/2014/main" id="{271F1125-D823-4A81-8064-6CE4889DD243}"/>
              </a:ext>
            </a:extLst>
          </p:cNvPr>
          <p:cNvSpPr/>
          <p:nvPr/>
        </p:nvSpPr>
        <p:spPr>
          <a:xfrm rot="5400000">
            <a:off x="4027983" y="381229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5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4" name="Прямоугольник 32">
            <a:extLst>
              <a:ext uri="{FF2B5EF4-FFF2-40B4-BE49-F238E27FC236}">
                <a16:creationId xmlns:a16="http://schemas.microsoft.com/office/drawing/2014/main" id="{8F299C72-B252-4352-A94E-27DEE516DDB4}"/>
              </a:ext>
            </a:extLst>
          </p:cNvPr>
          <p:cNvSpPr/>
          <p:nvPr/>
        </p:nvSpPr>
        <p:spPr>
          <a:xfrm>
            <a:off x="3041549" y="408572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5" name="Прямоугольник 33">
            <a:extLst>
              <a:ext uri="{FF2B5EF4-FFF2-40B4-BE49-F238E27FC236}">
                <a16:creationId xmlns:a16="http://schemas.microsoft.com/office/drawing/2014/main" id="{B76627C8-DCB7-4646-8FF0-3E6C66C15D75}"/>
              </a:ext>
            </a:extLst>
          </p:cNvPr>
          <p:cNvSpPr/>
          <p:nvPr/>
        </p:nvSpPr>
        <p:spPr>
          <a:xfrm>
            <a:off x="3176549" y="378396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26" name="Прямоугольник 34">
            <a:extLst>
              <a:ext uri="{FF2B5EF4-FFF2-40B4-BE49-F238E27FC236}">
                <a16:creationId xmlns:a16="http://schemas.microsoft.com/office/drawing/2014/main" id="{CF90EBA2-CAB0-4D0A-BF79-E5B4824F337D}"/>
              </a:ext>
            </a:extLst>
          </p:cNvPr>
          <p:cNvSpPr/>
          <p:nvPr/>
        </p:nvSpPr>
        <p:spPr>
          <a:xfrm rot="16200000">
            <a:off x="4198436" y="382998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3</a:t>
            </a:r>
          </a:p>
        </p:txBody>
      </p:sp>
      <p:pic>
        <p:nvPicPr>
          <p:cNvPr id="27" name="Рисунок 35">
            <a:extLst>
              <a:ext uri="{FF2B5EF4-FFF2-40B4-BE49-F238E27FC236}">
                <a16:creationId xmlns:a16="http://schemas.microsoft.com/office/drawing/2014/main" id="{7404236A-3E4F-44F9-A05E-4EEDF7FE0A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49003" y="3386861"/>
            <a:ext cx="404429" cy="404429"/>
          </a:xfrm>
          <a:prstGeom prst="rect">
            <a:avLst/>
          </a:prstGeom>
        </p:spPr>
      </p:pic>
      <p:sp>
        <p:nvSpPr>
          <p:cNvPr id="28" name="Полилиния: фигура 37">
            <a:extLst>
              <a:ext uri="{FF2B5EF4-FFF2-40B4-BE49-F238E27FC236}">
                <a16:creationId xmlns:a16="http://schemas.microsoft.com/office/drawing/2014/main" id="{EC287E6A-ED96-484D-B7D9-848B36B7BD0C}"/>
              </a:ext>
            </a:extLst>
          </p:cNvPr>
          <p:cNvSpPr/>
          <p:nvPr/>
        </p:nvSpPr>
        <p:spPr>
          <a:xfrm rot="5400000">
            <a:off x="1152811" y="381229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6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9" name="Прямоугольник 38">
            <a:extLst>
              <a:ext uri="{FF2B5EF4-FFF2-40B4-BE49-F238E27FC236}">
                <a16:creationId xmlns:a16="http://schemas.microsoft.com/office/drawing/2014/main" id="{798B38C2-C818-4C88-B665-04BF56E86682}"/>
              </a:ext>
            </a:extLst>
          </p:cNvPr>
          <p:cNvSpPr/>
          <p:nvPr/>
        </p:nvSpPr>
        <p:spPr>
          <a:xfrm>
            <a:off x="102833" y="408572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30" name="Прямоугольник 39">
            <a:extLst>
              <a:ext uri="{FF2B5EF4-FFF2-40B4-BE49-F238E27FC236}">
                <a16:creationId xmlns:a16="http://schemas.microsoft.com/office/drawing/2014/main" id="{2B753D8D-E004-438B-A463-E7CFE475EEB6}"/>
              </a:ext>
            </a:extLst>
          </p:cNvPr>
          <p:cNvSpPr/>
          <p:nvPr/>
        </p:nvSpPr>
        <p:spPr>
          <a:xfrm>
            <a:off x="301377" y="378396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31" name="Прямоугольник 40">
            <a:extLst>
              <a:ext uri="{FF2B5EF4-FFF2-40B4-BE49-F238E27FC236}">
                <a16:creationId xmlns:a16="http://schemas.microsoft.com/office/drawing/2014/main" id="{0F710371-E7B0-47DF-AD74-2F3D287E8CD3}"/>
              </a:ext>
            </a:extLst>
          </p:cNvPr>
          <p:cNvSpPr/>
          <p:nvPr/>
        </p:nvSpPr>
        <p:spPr>
          <a:xfrm rot="16200000">
            <a:off x="1323264" y="382998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4</a:t>
            </a:r>
          </a:p>
        </p:txBody>
      </p:sp>
      <p:pic>
        <p:nvPicPr>
          <p:cNvPr id="32" name="Рисунок 41">
            <a:extLst>
              <a:ext uri="{FF2B5EF4-FFF2-40B4-BE49-F238E27FC236}">
                <a16:creationId xmlns:a16="http://schemas.microsoft.com/office/drawing/2014/main" id="{7A725DEB-5C51-40D7-AA45-0E3AE51E53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73831" y="3386861"/>
            <a:ext cx="404429" cy="404429"/>
          </a:xfrm>
          <a:prstGeom prst="rect">
            <a:avLst/>
          </a:prstGeom>
        </p:spPr>
      </p:pic>
      <p:sp>
        <p:nvSpPr>
          <p:cNvPr id="33" name="Нижний колонтитул 4">
            <a:extLst>
              <a:ext uri="{FF2B5EF4-FFF2-40B4-BE49-F238E27FC236}">
                <a16:creationId xmlns:a16="http://schemas.microsoft.com/office/drawing/2014/main" id="{D7DB6924-E603-4A46-800A-25DF0012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62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735CAA2D-CE1F-4B60-AA37-D4AC65F86487}"/>
              </a:ext>
            </a:extLst>
          </p:cNvPr>
          <p:cNvSpPr txBox="1">
            <a:spLocks/>
          </p:cNvSpPr>
          <p:nvPr/>
        </p:nvSpPr>
        <p:spPr>
          <a:xfrm>
            <a:off x="1917925" y="2394000"/>
            <a:ext cx="970788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1"/>
                </a:solidFill>
              </a:rPr>
              <a:t>987 654 321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CAD44F-6E40-431A-93DD-C6F098B7B855}"/>
              </a:ext>
            </a:extLst>
          </p:cNvPr>
          <p:cNvSpPr txBox="1"/>
          <p:nvPr/>
        </p:nvSpPr>
        <p:spPr>
          <a:xfrm>
            <a:off x="1946533" y="4284719"/>
            <a:ext cx="92283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Lorem ipsum dolor sit </a:t>
            </a:r>
            <a:r>
              <a:rPr lang="en-US" sz="2000" dirty="0" err="1">
                <a:solidFill>
                  <a:schemeClr val="bg1"/>
                </a:solidFill>
              </a:rPr>
              <a:t>amet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consectetur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adipiscing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elit</a:t>
            </a:r>
            <a:r>
              <a:rPr lang="en-US" sz="2000" dirty="0">
                <a:solidFill>
                  <a:schemeClr val="bg1"/>
                </a:solidFill>
              </a:rPr>
              <a:t>, sed do </a:t>
            </a:r>
            <a:r>
              <a:rPr lang="en-US" sz="2000" dirty="0" err="1">
                <a:solidFill>
                  <a:schemeClr val="bg1"/>
                </a:solidFill>
              </a:rPr>
              <a:t>eiusmod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tempor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incididunt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labore</a:t>
            </a:r>
            <a:r>
              <a:rPr lang="en-US" sz="2000" dirty="0">
                <a:solidFill>
                  <a:schemeClr val="bg1"/>
                </a:solidFill>
              </a:rPr>
              <a:t> et dolore magna </a:t>
            </a:r>
            <a:r>
              <a:rPr lang="en-US" sz="2000" dirty="0" err="1">
                <a:solidFill>
                  <a:schemeClr val="bg1"/>
                </a:solidFill>
              </a:rPr>
              <a:t>aliqua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1345D26-17C1-4C03-91E3-AB729059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38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7" name="Таблица 10">
            <a:extLst>
              <a:ext uri="{FF2B5EF4-FFF2-40B4-BE49-F238E27FC236}">
                <a16:creationId xmlns:a16="http://schemas.microsoft.com/office/drawing/2014/main" id="{1604A965-B72F-4996-808E-BB3DD6D6B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119480"/>
              </p:ext>
            </p:extLst>
          </p:nvPr>
        </p:nvGraphicFramePr>
        <p:xfrm>
          <a:off x="2203268" y="1698519"/>
          <a:ext cx="8595360" cy="34609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Вставьте текст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C7469-5B0C-4141-9EA1-FECE4F40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0471-CF37-41A6-A525-02DD85A5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240D9285-B0C6-4610-955E-F20B7460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1000" y="1753792"/>
            <a:ext cx="5794880" cy="37191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8" name="Рисунок 4" descr="Линейчатая диаграмма">
            <a:extLst>
              <a:ext uri="{FF2B5EF4-FFF2-40B4-BE49-F238E27FC236}">
                <a16:creationId xmlns:a16="http://schemas.microsoft.com/office/drawing/2014/main" id="{E33A106C-D80D-4033-BF76-BDFDF6A7E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27625" y="2313610"/>
            <a:ext cx="3159378" cy="315937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2804A88-B01D-4013-9059-F64BA2E9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9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FF812-1BC1-47CA-B0CB-99EAEC2C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 useBgFill="1">
        <p:nvSpPr>
          <p:cNvPr id="3" name="Объект 2">
            <a:extLst>
              <a:ext uri="{FF2B5EF4-FFF2-40B4-BE49-F238E27FC236}">
                <a16:creationId xmlns:a16="http://schemas.microsoft.com/office/drawing/2014/main" id="{5A6A23B9-9A27-40FC-81A7-B848684D0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71" y="1645341"/>
            <a:ext cx="10855014" cy="3892731"/>
          </a:xfrm>
        </p:spPr>
        <p:txBody>
          <a:bodyPr/>
          <a:lstStyle/>
          <a:p>
            <a:pPr lvl="1"/>
            <a:r>
              <a:rPr lang="ru-RU" dirty="0"/>
              <a:t>Бесплатные шаблоны и презентации с сайта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en-US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C2B49ED-109C-4CAF-98AB-120D7E9D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Шаблоны презентаций с сайта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16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502</Words>
  <Application>Microsoft Office PowerPoint</Application>
  <PresentationFormat>Широкоэкранный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Вставьте заголовок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Источники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для работы - шаблон презентации с сайта presentation-creation.ru</dc:title>
  <dc:creator>User Obstinate</dc:creator>
  <cp:lastModifiedBy>User Obstinate</cp:lastModifiedBy>
  <cp:revision>22</cp:revision>
  <dcterms:created xsi:type="dcterms:W3CDTF">2025-03-13T19:04:47Z</dcterms:created>
  <dcterms:modified xsi:type="dcterms:W3CDTF">2025-04-13T11:17:35Z</dcterms:modified>
</cp:coreProperties>
</file>