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5" r:id="rId5"/>
    <p:sldId id="261" r:id="rId6"/>
    <p:sldId id="262" r:id="rId7"/>
    <p:sldId id="263" r:id="rId8"/>
    <p:sldId id="260" r:id="rId9"/>
    <p:sldId id="259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97F9"/>
    <a:srgbClr val="52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922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1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80-4447-8F49-35E6708E1D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80-4447-8F49-35E6708E1D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80-4447-8F49-35E6708E1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9568576"/>
        <c:axId val="919569824"/>
      </c:lineChart>
      <c:catAx>
        <c:axId val="91956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9569824"/>
        <c:crosses val="autoZero"/>
        <c:auto val="1"/>
        <c:lblAlgn val="ctr"/>
        <c:lblOffset val="100"/>
        <c:noMultiLvlLbl val="0"/>
      </c:catAx>
      <c:valAx>
        <c:axId val="91956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956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C3F1D-DCB4-4780-A706-EB585E576009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A42F8-E004-4CE5-9AC7-D38402AD0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5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86A30-36FB-4D48-B8CE-27EEF0E10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307" y="0"/>
            <a:ext cx="9144000" cy="13184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E0BC9-F6FE-4E03-976C-CA310B084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381" y="135375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95C389-89A4-4A7D-919E-A25ED663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85A611-0538-483B-B1E4-6C557A24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193517-08B8-4F92-9250-D4F4E0EE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222FF-2F6D-4171-9849-BCA87CAB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C95EFB-9711-43C7-9AED-4C3890499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3A1D55-1980-4662-ACF3-7F1526C40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609C8C-5E96-4682-A606-F98D5872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05408F-B2D1-4476-8433-625D73FF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DD3B88-2083-437B-BCA6-9B341C25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3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193CB-BF85-485A-A6DD-DF66AAB0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CC1ED5-237B-4C4A-80A3-3647F6AA6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6B4CA0-7895-4CF6-82C7-32411A55B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CAFC20-7F8D-49A5-B583-2AEB67FF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D34ABE-96DC-4DEA-9E83-2FEDE2C7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23BAFC-9D26-4851-8AB6-396E71F8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1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BF93A-7616-4B1A-8F61-19832BCB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10D1DC-5932-4D65-9AAB-C52042B34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677D6-DD74-4B13-A37A-11079CD9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4DFA21-A544-406A-BA29-DAAB8F4E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478A6D-B1AA-46E2-93FA-2B5B824B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3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854988-AF75-406D-85BE-37B2852C6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C72D87-7FD0-4F3D-B9BF-672505BAC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7DF1E4-2A27-477F-A9C5-F48B0708C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C0AE05-2E3A-4B5C-8610-98D69087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51FA2C-190E-465C-B03F-AD639FBCB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6F0BC-DDFA-4880-A40A-102DA6F6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295D5-B711-4387-B509-439FC8A5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C6DB3-CC8E-4AC3-9472-8970EFA2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E3F4EC-54C1-4A05-9F19-5D969A26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523E6-4FDB-41D7-BCA0-75252366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DE87737-6331-2D70-ABD8-26CF6638B50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40561"/>
            <a:ext cx="5257800" cy="0"/>
          </a:xfrm>
          <a:prstGeom prst="line">
            <a:avLst/>
          </a:prstGeom>
          <a:ln w="25400">
            <a:solidFill>
              <a:srgbClr val="8F97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72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6F0BC-DDFA-4880-A40A-102DA6F6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295D5-B711-4387-B509-439FC8A5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EC6DB3-CC8E-4AC3-9472-8970EFA2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E3F4EC-54C1-4A05-9F19-5D969A26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523E6-4FDB-41D7-BCA0-75252366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2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1F178-E980-4386-8D4B-ED2C5D7A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48F42F-2540-4B55-BC20-60A1E3726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3D2364-5807-4707-A394-9DEFBAFF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CF223C-2EA7-402A-BB8C-E6AA96C1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E0AEF-4F84-4B5B-9A79-3044F755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1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0584D0-59E9-4EE0-96C6-A7B78860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3D0375-4AB1-4766-AAFD-FD27F6AC5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6A9DAD-9076-4D4E-AC63-ABCC4D6A0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F57EDA-E76A-44A5-AB93-5150102A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61E986-407D-448D-8D34-07F3D2E1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B7B1E4-25CC-4B95-B329-94F70F6C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2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EEB35-0E2D-4F06-8013-A95E8414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A0174F-EE65-446E-BB44-354E50E37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C6CDAA-7FFE-42A6-B458-2F719F77D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0532E2-433A-41DE-BF39-E01207BF7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B75E50-C0C3-43D5-8937-BA58FE4AB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D777A6-16D0-448F-9522-C418F69E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2B858A-0A1F-409B-9873-226D5E3A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69FE03-FD6B-42D8-A0DD-94B80B0F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34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F6788-23C1-4251-A13F-49C92EBE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B0C268-494D-4D05-A664-79A7064F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4AF64F-6AF3-4427-8A1C-AB07C5F5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BB16CD-CA83-428E-9D9A-5E758443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8578709C-2A06-4981-8DFF-BA6B789B2F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73859F5-9E35-4FA9-9788-75881746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945038"/>
            <a:ext cx="10515600" cy="1325563"/>
          </a:xfrm>
        </p:spPr>
        <p:txBody>
          <a:bodyPr>
            <a:normAutofit/>
          </a:bodyPr>
          <a:lstStyle>
            <a:lvl1pPr algn="ctr"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3909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2E506E-A0D4-4081-A7A2-4324F9E3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DACD0B-E9AC-4CE1-9BFE-EC4729B2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1DC8D4-B5AC-48EC-9CEA-882B4C3D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7806D-AF61-4631-A560-96456FE8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68BE4D-41F0-4FAB-BA2A-5A48CDB8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22A7-AD91-4040-B59C-43CBEEA32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B0E4-2FA0-45AF-A17A-592822B0BD1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87E740-0A38-489B-BA4D-C52F4AF5D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B43392-F583-4E43-895C-68F3D9AAD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149D-B3B6-43F1-B1F0-681E8B1D515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:a16="http://schemas.microsoft.com/office/drawing/2014/main" id="{FD5ABC4B-152E-4868-B284-3CB6C522878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1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esentation-creation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organic-flat-feedback-concept_13961232.htm#query=rating&amp;position=1&amp;from_view=search&amp;track=sph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91626FE-3028-43B5-91A3-7EE3AB495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Вставьте заголовок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A93CEA62-DB0A-2F05-5854-DCFB4B1F2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A75CEA3-632E-4BCD-9A59-CF8CFE028F07}"/>
              </a:ext>
            </a:extLst>
          </p:cNvPr>
          <p:cNvSpPr/>
          <p:nvPr/>
        </p:nvSpPr>
        <p:spPr>
          <a:xfrm>
            <a:off x="965454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D3ADADD-70E9-49D1-895A-06A8E6D94A89}"/>
              </a:ext>
            </a:extLst>
          </p:cNvPr>
          <p:cNvSpPr/>
          <p:nvPr/>
        </p:nvSpPr>
        <p:spPr>
          <a:xfrm>
            <a:off x="1101471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A2760CD-5F94-4E24-8672-FB7248CDF2EF}"/>
              </a:ext>
            </a:extLst>
          </p:cNvPr>
          <p:cNvSpPr/>
          <p:nvPr/>
        </p:nvSpPr>
        <p:spPr>
          <a:xfrm>
            <a:off x="24765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D0500CC-C7EB-4993-8DD7-3EBC78C7484D}"/>
              </a:ext>
            </a:extLst>
          </p:cNvPr>
          <p:cNvSpPr/>
          <p:nvPr/>
        </p:nvSpPr>
        <p:spPr>
          <a:xfrm>
            <a:off x="1607820" y="1531540"/>
            <a:ext cx="929640" cy="152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4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BC890B24-EAF4-42AF-8CB3-CC529E849869}"/>
              </a:ext>
            </a:extLst>
          </p:cNvPr>
          <p:cNvSpPr txBox="1">
            <a:spLocks/>
          </p:cNvSpPr>
          <p:nvPr/>
        </p:nvSpPr>
        <p:spPr>
          <a:xfrm>
            <a:off x="3339957" y="996677"/>
            <a:ext cx="5233058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600" b="1" dirty="0">
                <a:solidFill>
                  <a:schemeClr val="accent1"/>
                </a:solidFill>
              </a:rPr>
              <a:t>СПАСИБО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71AFC6-CF43-46AF-8AA9-064192D98A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3686" y="4641186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8DE18B-2DF3-4AD0-998D-1FD1C146DB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3686" y="4637115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F0BA1B-2854-4E9D-B823-10779E911D1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413686" y="4637115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07D66B5-82F5-4CAF-AD36-99D05300E6E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13686" y="4637115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55B7A9F5-9496-4C59-AB1A-4CFAEFCC6E40}"/>
              </a:ext>
            </a:extLst>
          </p:cNvPr>
          <p:cNvSpPr txBox="1">
            <a:spLocks/>
          </p:cNvSpPr>
          <p:nvPr/>
        </p:nvSpPr>
        <p:spPr>
          <a:xfrm>
            <a:off x="2468984" y="2174165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2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78AFC-61B0-4654-80C5-73F49FB9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16536" cy="1325563"/>
          </a:xfrm>
        </p:spPr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B94AB-4E1A-4111-A65B-C721E39B01C6}"/>
              </a:ext>
            </a:extLst>
          </p:cNvPr>
          <p:cNvSpPr txBox="1"/>
          <p:nvPr/>
        </p:nvSpPr>
        <p:spPr>
          <a:xfrm>
            <a:off x="1813288" y="2715399"/>
            <a:ext cx="5166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62DDF6-B0D3-41F7-8F02-1C8A049AF650}"/>
              </a:ext>
            </a:extLst>
          </p:cNvPr>
          <p:cNvSpPr txBox="1"/>
          <p:nvPr/>
        </p:nvSpPr>
        <p:spPr>
          <a:xfrm>
            <a:off x="1813288" y="3812679"/>
            <a:ext cx="5166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A6F8AF-A469-4774-B497-A235A5822DEF}"/>
              </a:ext>
            </a:extLst>
          </p:cNvPr>
          <p:cNvSpPr txBox="1"/>
          <p:nvPr/>
        </p:nvSpPr>
        <p:spPr>
          <a:xfrm>
            <a:off x="1813288" y="4909959"/>
            <a:ext cx="5166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pic>
        <p:nvPicPr>
          <p:cNvPr id="11" name="Рисунок 10" descr="флажок установлен со сплошной заливкой">
            <a:extLst>
              <a:ext uri="{FF2B5EF4-FFF2-40B4-BE49-F238E27FC236}">
                <a16:creationId xmlns:a16="http://schemas.microsoft.com/office/drawing/2014/main" id="{22E9D467-D4A6-473F-A5BD-78C100AA1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715399"/>
            <a:ext cx="914400" cy="914400"/>
          </a:xfrm>
          <a:prstGeom prst="rect">
            <a:avLst/>
          </a:prstGeom>
        </p:spPr>
      </p:pic>
      <p:pic>
        <p:nvPicPr>
          <p:cNvPr id="12" name="Рисунок 11" descr="флажок установлен со сплошной заливкой">
            <a:extLst>
              <a:ext uri="{FF2B5EF4-FFF2-40B4-BE49-F238E27FC236}">
                <a16:creationId xmlns:a16="http://schemas.microsoft.com/office/drawing/2014/main" id="{A8086A65-23F4-4CC3-9F9D-EAA92D941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740110"/>
            <a:ext cx="914400" cy="914400"/>
          </a:xfrm>
          <a:prstGeom prst="rect">
            <a:avLst/>
          </a:prstGeom>
        </p:spPr>
      </p:pic>
      <p:pic>
        <p:nvPicPr>
          <p:cNvPr id="13" name="Рисунок 12" descr="флажок установлен со сплошной заливкой">
            <a:extLst>
              <a:ext uri="{FF2B5EF4-FFF2-40B4-BE49-F238E27FC236}">
                <a16:creationId xmlns:a16="http://schemas.microsoft.com/office/drawing/2014/main" id="{596ACDD9-3F78-43F7-A681-EE129AB07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4764821"/>
            <a:ext cx="914400" cy="914400"/>
          </a:xfrm>
          <a:prstGeom prst="rect">
            <a:avLst/>
          </a:prstGeom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3237587-10F7-98E4-C7D1-3793BCF0FBE5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8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333E67C-5B3F-4679-8B5A-D41DB343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45F8367-F975-CF50-8599-20B4C9A2C7B0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0BB87706-3E07-6A8A-850E-2C9A80449636}"/>
              </a:ext>
            </a:extLst>
          </p:cNvPr>
          <p:cNvSpPr/>
          <p:nvPr/>
        </p:nvSpPr>
        <p:spPr>
          <a:xfrm>
            <a:off x="1063091" y="2104531"/>
            <a:ext cx="2886075" cy="31805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id="{877D851B-2C59-CBBE-8783-BBDF369BAA10}"/>
              </a:ext>
            </a:extLst>
          </p:cNvPr>
          <p:cNvSpPr/>
          <p:nvPr/>
        </p:nvSpPr>
        <p:spPr>
          <a:xfrm>
            <a:off x="2129891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DD14C3-E708-948F-CBA8-96F04FB622F3}"/>
              </a:ext>
            </a:extLst>
          </p:cNvPr>
          <p:cNvSpPr txBox="1"/>
          <p:nvPr/>
        </p:nvSpPr>
        <p:spPr>
          <a:xfrm>
            <a:off x="2139417" y="17485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53982B07-F9EA-5B38-3464-4C00691187E2}"/>
              </a:ext>
            </a:extLst>
          </p:cNvPr>
          <p:cNvSpPr/>
          <p:nvPr/>
        </p:nvSpPr>
        <p:spPr>
          <a:xfrm>
            <a:off x="4436528" y="21045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бъект 2">
            <a:extLst>
              <a:ext uri="{FF2B5EF4-FFF2-40B4-BE49-F238E27FC236}">
                <a16:creationId xmlns:a16="http://schemas.microsoft.com/office/drawing/2014/main" id="{F3106410-6DC3-9A44-BAB9-4A569AFF6A96}"/>
              </a:ext>
            </a:extLst>
          </p:cNvPr>
          <p:cNvSpPr txBox="1">
            <a:spLocks/>
          </p:cNvSpPr>
          <p:nvPr/>
        </p:nvSpPr>
        <p:spPr>
          <a:xfrm>
            <a:off x="443652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B8ABF8BC-88D7-B783-4924-7B3A7272BE1F}"/>
              </a:ext>
            </a:extLst>
          </p:cNvPr>
          <p:cNvSpPr/>
          <p:nvPr/>
        </p:nvSpPr>
        <p:spPr>
          <a:xfrm>
            <a:off x="5503328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39ECA7-9A93-D41F-BA1D-2A5EB6DED8B2}"/>
              </a:ext>
            </a:extLst>
          </p:cNvPr>
          <p:cNvSpPr txBox="1"/>
          <p:nvPr/>
        </p:nvSpPr>
        <p:spPr>
          <a:xfrm>
            <a:off x="5512853" y="17738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9C1ACDC1-FFCD-11C4-8912-9A05ABC3660B}"/>
              </a:ext>
            </a:extLst>
          </p:cNvPr>
          <p:cNvSpPr/>
          <p:nvPr/>
        </p:nvSpPr>
        <p:spPr>
          <a:xfrm>
            <a:off x="7809966" y="2107975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бъект 2">
            <a:extLst>
              <a:ext uri="{FF2B5EF4-FFF2-40B4-BE49-F238E27FC236}">
                <a16:creationId xmlns:a16="http://schemas.microsoft.com/office/drawing/2014/main" id="{6D701143-2FD5-1D2B-C5A6-64E75E715C27}"/>
              </a:ext>
            </a:extLst>
          </p:cNvPr>
          <p:cNvSpPr txBox="1">
            <a:spLocks/>
          </p:cNvSpPr>
          <p:nvPr/>
        </p:nvSpPr>
        <p:spPr>
          <a:xfrm>
            <a:off x="7809965" y="254612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788D0A1E-7EE4-897C-795B-26BB5D08BEA2}"/>
              </a:ext>
            </a:extLst>
          </p:cNvPr>
          <p:cNvSpPr/>
          <p:nvPr/>
        </p:nvSpPr>
        <p:spPr>
          <a:xfrm>
            <a:off x="8876766" y="1766673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AB9BA0A-51C5-01F5-BA1E-328462F6B8BE}"/>
              </a:ext>
            </a:extLst>
          </p:cNvPr>
          <p:cNvSpPr txBox="1"/>
          <p:nvPr/>
        </p:nvSpPr>
        <p:spPr>
          <a:xfrm>
            <a:off x="8886291" y="178416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61" name="Объект 2">
            <a:extLst>
              <a:ext uri="{FF2B5EF4-FFF2-40B4-BE49-F238E27FC236}">
                <a16:creationId xmlns:a16="http://schemas.microsoft.com/office/drawing/2014/main" id="{FC7EC308-0157-BC3E-996F-CEDCFC611E4B}"/>
              </a:ext>
            </a:extLst>
          </p:cNvPr>
          <p:cNvSpPr txBox="1">
            <a:spLocks/>
          </p:cNvSpPr>
          <p:nvPr/>
        </p:nvSpPr>
        <p:spPr>
          <a:xfrm>
            <a:off x="108848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7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744B6-DB48-4F59-88BD-77912F00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8" name="Freeform 4">
            <a:extLst>
              <a:ext uri="{FF2B5EF4-FFF2-40B4-BE49-F238E27FC236}">
                <a16:creationId xmlns:a16="http://schemas.microsoft.com/office/drawing/2014/main" id="{DE0F6879-55E4-42DC-BDBC-EBB43F088603}"/>
              </a:ext>
            </a:extLst>
          </p:cNvPr>
          <p:cNvSpPr>
            <a:spLocks/>
          </p:cNvSpPr>
          <p:nvPr/>
        </p:nvSpPr>
        <p:spPr bwMode="auto">
          <a:xfrm>
            <a:off x="3864006" y="3811634"/>
            <a:ext cx="4869121" cy="491749"/>
          </a:xfrm>
          <a:custGeom>
            <a:avLst/>
            <a:gdLst>
              <a:gd name="T0" fmla="*/ 3020 w 3020"/>
              <a:gd name="T1" fmla="*/ 152 h 305"/>
              <a:gd name="T2" fmla="*/ 2825 w 3020"/>
              <a:gd name="T3" fmla="*/ 0 h 305"/>
              <a:gd name="T4" fmla="*/ 2825 w 3020"/>
              <a:gd name="T5" fmla="*/ 121 h 305"/>
              <a:gd name="T6" fmla="*/ 195 w 3020"/>
              <a:gd name="T7" fmla="*/ 121 h 305"/>
              <a:gd name="T8" fmla="*/ 195 w 3020"/>
              <a:gd name="T9" fmla="*/ 0 h 305"/>
              <a:gd name="T10" fmla="*/ 0 w 3020"/>
              <a:gd name="T11" fmla="*/ 152 h 305"/>
              <a:gd name="T12" fmla="*/ 195 w 3020"/>
              <a:gd name="T13" fmla="*/ 305 h 305"/>
              <a:gd name="T14" fmla="*/ 195 w 3020"/>
              <a:gd name="T15" fmla="*/ 196 h 305"/>
              <a:gd name="T16" fmla="*/ 2825 w 3020"/>
              <a:gd name="T17" fmla="*/ 196 h 305"/>
              <a:gd name="T18" fmla="*/ 2825 w 3020"/>
              <a:gd name="T19" fmla="*/ 305 h 305"/>
              <a:gd name="T20" fmla="*/ 3020 w 3020"/>
              <a:gd name="T21" fmla="*/ 152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20" h="305">
                <a:moveTo>
                  <a:pt x="3020" y="152"/>
                </a:moveTo>
                <a:lnTo>
                  <a:pt x="2825" y="0"/>
                </a:lnTo>
                <a:lnTo>
                  <a:pt x="2825" y="121"/>
                </a:lnTo>
                <a:lnTo>
                  <a:pt x="195" y="121"/>
                </a:lnTo>
                <a:lnTo>
                  <a:pt x="195" y="0"/>
                </a:lnTo>
                <a:lnTo>
                  <a:pt x="0" y="152"/>
                </a:lnTo>
                <a:lnTo>
                  <a:pt x="195" y="305"/>
                </a:lnTo>
                <a:lnTo>
                  <a:pt x="195" y="196"/>
                </a:lnTo>
                <a:lnTo>
                  <a:pt x="2825" y="196"/>
                </a:lnTo>
                <a:lnTo>
                  <a:pt x="2825" y="305"/>
                </a:lnTo>
                <a:lnTo>
                  <a:pt x="3020" y="15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32" tIns="60966" rIns="121932" bIns="60966" numCol="1" anchor="t" anchorCtr="0" compatLnSpc="1">
            <a:prstTxWarp prst="textNoShape">
              <a:avLst/>
            </a:prstTxWarp>
          </a:bodyPr>
          <a:lstStyle/>
          <a:p>
            <a:endParaRPr lang="id-ID" sz="3328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97D0FF16-DC06-4DE7-BEF5-57AA2B723971}"/>
              </a:ext>
            </a:extLst>
          </p:cNvPr>
          <p:cNvSpPr>
            <a:spLocks/>
          </p:cNvSpPr>
          <p:nvPr/>
        </p:nvSpPr>
        <p:spPr bwMode="auto">
          <a:xfrm>
            <a:off x="6053498" y="1622142"/>
            <a:ext cx="490137" cy="4870733"/>
          </a:xfrm>
          <a:custGeom>
            <a:avLst/>
            <a:gdLst>
              <a:gd name="T0" fmla="*/ 184 w 304"/>
              <a:gd name="T1" fmla="*/ 195 h 3021"/>
              <a:gd name="T2" fmla="*/ 304 w 304"/>
              <a:gd name="T3" fmla="*/ 195 h 3021"/>
              <a:gd name="T4" fmla="*/ 152 w 304"/>
              <a:gd name="T5" fmla="*/ 0 h 3021"/>
              <a:gd name="T6" fmla="*/ 0 w 304"/>
              <a:gd name="T7" fmla="*/ 195 h 3021"/>
              <a:gd name="T8" fmla="*/ 108 w 304"/>
              <a:gd name="T9" fmla="*/ 195 h 3021"/>
              <a:gd name="T10" fmla="*/ 108 w 304"/>
              <a:gd name="T11" fmla="*/ 2826 h 3021"/>
              <a:gd name="T12" fmla="*/ 0 w 304"/>
              <a:gd name="T13" fmla="*/ 2826 h 3021"/>
              <a:gd name="T14" fmla="*/ 152 w 304"/>
              <a:gd name="T15" fmla="*/ 3021 h 3021"/>
              <a:gd name="T16" fmla="*/ 304 w 304"/>
              <a:gd name="T17" fmla="*/ 2826 h 3021"/>
              <a:gd name="T18" fmla="*/ 184 w 304"/>
              <a:gd name="T19" fmla="*/ 2826 h 3021"/>
              <a:gd name="T20" fmla="*/ 184 w 304"/>
              <a:gd name="T21" fmla="*/ 195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4" h="3021">
                <a:moveTo>
                  <a:pt x="184" y="195"/>
                </a:moveTo>
                <a:lnTo>
                  <a:pt x="304" y="195"/>
                </a:lnTo>
                <a:lnTo>
                  <a:pt x="152" y="0"/>
                </a:lnTo>
                <a:lnTo>
                  <a:pt x="0" y="195"/>
                </a:lnTo>
                <a:lnTo>
                  <a:pt x="108" y="195"/>
                </a:lnTo>
                <a:lnTo>
                  <a:pt x="108" y="2826"/>
                </a:lnTo>
                <a:lnTo>
                  <a:pt x="0" y="2826"/>
                </a:lnTo>
                <a:lnTo>
                  <a:pt x="152" y="3021"/>
                </a:lnTo>
                <a:lnTo>
                  <a:pt x="304" y="2826"/>
                </a:lnTo>
                <a:lnTo>
                  <a:pt x="184" y="2826"/>
                </a:lnTo>
                <a:lnTo>
                  <a:pt x="184" y="19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32" tIns="60966" rIns="121932" bIns="60966" numCol="1" anchor="t" anchorCtr="0" compatLnSpc="1">
            <a:prstTxWarp prst="textNoShape">
              <a:avLst/>
            </a:prstTxWarp>
          </a:bodyPr>
          <a:lstStyle/>
          <a:p>
            <a:endParaRPr lang="id-ID" sz="3328"/>
          </a:p>
        </p:txBody>
      </p:sp>
      <p:grpSp>
        <p:nvGrpSpPr>
          <p:cNvPr id="50" name="Group 6">
            <a:extLst>
              <a:ext uri="{FF2B5EF4-FFF2-40B4-BE49-F238E27FC236}">
                <a16:creationId xmlns:a16="http://schemas.microsoft.com/office/drawing/2014/main" id="{DAF50C23-5949-4136-9A7E-0CE8DADBC415}"/>
              </a:ext>
            </a:extLst>
          </p:cNvPr>
          <p:cNvGrpSpPr/>
          <p:nvPr/>
        </p:nvGrpSpPr>
        <p:grpSpPr>
          <a:xfrm>
            <a:off x="4403640" y="2149025"/>
            <a:ext cx="1703405" cy="1765422"/>
            <a:chOff x="4437053" y="2361716"/>
            <a:chExt cx="1515768" cy="1570954"/>
          </a:xfrm>
        </p:grpSpPr>
        <p:grpSp>
          <p:nvGrpSpPr>
            <p:cNvPr id="51" name="Group 7">
              <a:extLst>
                <a:ext uri="{FF2B5EF4-FFF2-40B4-BE49-F238E27FC236}">
                  <a16:creationId xmlns:a16="http://schemas.microsoft.com/office/drawing/2014/main" id="{DE7B8ECF-17D5-4BB6-98F5-599233E18AEA}"/>
                </a:ext>
              </a:extLst>
            </p:cNvPr>
            <p:cNvGrpSpPr/>
            <p:nvPr/>
          </p:nvGrpSpPr>
          <p:grpSpPr>
            <a:xfrm>
              <a:off x="4437053" y="2361716"/>
              <a:ext cx="1515768" cy="1570954"/>
              <a:chOff x="1934067" y="2570684"/>
              <a:chExt cx="1941921" cy="2012622"/>
            </a:xfrm>
          </p:grpSpPr>
          <p:sp>
            <p:nvSpPr>
              <p:cNvPr id="53" name="Rounded Rectangle 6">
                <a:extLst>
                  <a:ext uri="{FF2B5EF4-FFF2-40B4-BE49-F238E27FC236}">
                    <a16:creationId xmlns:a16="http://schemas.microsoft.com/office/drawing/2014/main" id="{CABADAC0-3F45-4D9B-96BC-8F36421DDA83}"/>
                  </a:ext>
                </a:extLst>
              </p:cNvPr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  <p:sp>
            <p:nvSpPr>
              <p:cNvPr id="54" name="Rounded Rectangle 7">
                <a:extLst>
                  <a:ext uri="{FF2B5EF4-FFF2-40B4-BE49-F238E27FC236}">
                    <a16:creationId xmlns:a16="http://schemas.microsoft.com/office/drawing/2014/main" id="{3CF3C3FA-4140-42EF-A529-3B53126A2E4E}"/>
                  </a:ext>
                </a:extLst>
              </p:cNvPr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 dirty="0"/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4EC48AD-7325-45CC-BA52-D5CDF3DAEC96}"/>
                </a:ext>
              </a:extLst>
            </p:cNvPr>
            <p:cNvSpPr txBox="1"/>
            <p:nvPr/>
          </p:nvSpPr>
          <p:spPr>
            <a:xfrm>
              <a:off x="4494331" y="3111199"/>
              <a:ext cx="1418539" cy="69692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Lorem ipsum dolor</a:t>
              </a:r>
            </a:p>
          </p:txBody>
        </p:sp>
      </p:grpSp>
      <p:grpSp>
        <p:nvGrpSpPr>
          <p:cNvPr id="55" name="Group 11">
            <a:extLst>
              <a:ext uri="{FF2B5EF4-FFF2-40B4-BE49-F238E27FC236}">
                <a16:creationId xmlns:a16="http://schemas.microsoft.com/office/drawing/2014/main" id="{753C16A8-9637-4D89-82F1-E0702734AAE8}"/>
              </a:ext>
            </a:extLst>
          </p:cNvPr>
          <p:cNvGrpSpPr/>
          <p:nvPr/>
        </p:nvGrpSpPr>
        <p:grpSpPr>
          <a:xfrm>
            <a:off x="6479594" y="2136127"/>
            <a:ext cx="1703405" cy="1765422"/>
            <a:chOff x="6361555" y="2129498"/>
            <a:chExt cx="1515768" cy="1570954"/>
          </a:xfrm>
        </p:grpSpPr>
        <p:grpSp>
          <p:nvGrpSpPr>
            <p:cNvPr id="56" name="Group 12">
              <a:extLst>
                <a:ext uri="{FF2B5EF4-FFF2-40B4-BE49-F238E27FC236}">
                  <a16:creationId xmlns:a16="http://schemas.microsoft.com/office/drawing/2014/main" id="{D654DD0A-1B47-46DC-9A5D-1D06DD211422}"/>
                </a:ext>
              </a:extLst>
            </p:cNvPr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58" name="Rounded Rectangle 11">
                <a:extLst>
                  <a:ext uri="{FF2B5EF4-FFF2-40B4-BE49-F238E27FC236}">
                    <a16:creationId xmlns:a16="http://schemas.microsoft.com/office/drawing/2014/main" id="{470F221E-F909-4452-AB3E-B50B633448E2}"/>
                  </a:ext>
                </a:extLst>
              </p:cNvPr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  <p:sp>
            <p:nvSpPr>
              <p:cNvPr id="59" name="Rounded Rectangle 12">
                <a:extLst>
                  <a:ext uri="{FF2B5EF4-FFF2-40B4-BE49-F238E27FC236}">
                    <a16:creationId xmlns:a16="http://schemas.microsoft.com/office/drawing/2014/main" id="{00D9B08F-659D-4EC1-AB14-6B0B191DA997}"/>
                  </a:ext>
                </a:extLst>
              </p:cNvPr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E59DAF4-0342-41DB-A150-CA6063D19902}"/>
                </a:ext>
              </a:extLst>
            </p:cNvPr>
            <p:cNvSpPr txBox="1"/>
            <p:nvPr/>
          </p:nvSpPr>
          <p:spPr>
            <a:xfrm>
              <a:off x="6399057" y="2941670"/>
              <a:ext cx="1430328" cy="69692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Lorem ipsum dolor</a:t>
              </a:r>
            </a:p>
          </p:txBody>
        </p:sp>
      </p:grpSp>
      <p:grpSp>
        <p:nvGrpSpPr>
          <p:cNvPr id="61" name="Group 17">
            <a:extLst>
              <a:ext uri="{FF2B5EF4-FFF2-40B4-BE49-F238E27FC236}">
                <a16:creationId xmlns:a16="http://schemas.microsoft.com/office/drawing/2014/main" id="{51638783-17C5-4C90-9D2A-AB7BF59FD54B}"/>
              </a:ext>
            </a:extLst>
          </p:cNvPr>
          <p:cNvGrpSpPr/>
          <p:nvPr/>
        </p:nvGrpSpPr>
        <p:grpSpPr>
          <a:xfrm>
            <a:off x="4440244" y="4229788"/>
            <a:ext cx="1703405" cy="1765422"/>
            <a:chOff x="1934067" y="4649295"/>
            <a:chExt cx="1941921" cy="2012622"/>
          </a:xfrm>
        </p:grpSpPr>
        <p:sp>
          <p:nvSpPr>
            <p:cNvPr id="63" name="Rounded Rectangle 16">
              <a:extLst>
                <a:ext uri="{FF2B5EF4-FFF2-40B4-BE49-F238E27FC236}">
                  <a16:creationId xmlns:a16="http://schemas.microsoft.com/office/drawing/2014/main" id="{AA49A4F3-D244-4067-9620-721DBB5400E3}"/>
                </a:ext>
              </a:extLst>
            </p:cNvPr>
            <p:cNvSpPr/>
            <p:nvPr/>
          </p:nvSpPr>
          <p:spPr>
            <a:xfrm>
              <a:off x="1934067" y="4719996"/>
              <a:ext cx="1941921" cy="1941921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64" name="Rounded Rectangle 17">
              <a:extLst>
                <a:ext uri="{FF2B5EF4-FFF2-40B4-BE49-F238E27FC236}">
                  <a16:creationId xmlns:a16="http://schemas.microsoft.com/office/drawing/2014/main" id="{80DC54EB-C956-495D-94BF-BE369EB6B5DA}"/>
                </a:ext>
              </a:extLst>
            </p:cNvPr>
            <p:cNvSpPr/>
            <p:nvPr/>
          </p:nvSpPr>
          <p:spPr>
            <a:xfrm>
              <a:off x="1934067" y="4649295"/>
              <a:ext cx="1941921" cy="194192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</p:grpSp>
      <p:grpSp>
        <p:nvGrpSpPr>
          <p:cNvPr id="66" name="Group 22">
            <a:extLst>
              <a:ext uri="{FF2B5EF4-FFF2-40B4-BE49-F238E27FC236}">
                <a16:creationId xmlns:a16="http://schemas.microsoft.com/office/drawing/2014/main" id="{5EF739AC-02EB-4024-95F7-14A5B67A5790}"/>
              </a:ext>
            </a:extLst>
          </p:cNvPr>
          <p:cNvGrpSpPr/>
          <p:nvPr/>
        </p:nvGrpSpPr>
        <p:grpSpPr>
          <a:xfrm>
            <a:off x="6466690" y="4235703"/>
            <a:ext cx="1703404" cy="1765422"/>
            <a:chOff x="3979683" y="4649295"/>
            <a:chExt cx="1941921" cy="2012622"/>
          </a:xfrm>
        </p:grpSpPr>
        <p:sp>
          <p:nvSpPr>
            <p:cNvPr id="68" name="Rounded Rectangle 21">
              <a:extLst>
                <a:ext uri="{FF2B5EF4-FFF2-40B4-BE49-F238E27FC236}">
                  <a16:creationId xmlns:a16="http://schemas.microsoft.com/office/drawing/2014/main" id="{C1FB8121-3183-46A4-8912-F0FAF92F9AC8}"/>
                </a:ext>
              </a:extLst>
            </p:cNvPr>
            <p:cNvSpPr/>
            <p:nvPr/>
          </p:nvSpPr>
          <p:spPr>
            <a:xfrm>
              <a:off x="3979683" y="4719996"/>
              <a:ext cx="1941921" cy="1941921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69" name="Rounded Rectangle 22">
              <a:extLst>
                <a:ext uri="{FF2B5EF4-FFF2-40B4-BE49-F238E27FC236}">
                  <a16:creationId xmlns:a16="http://schemas.microsoft.com/office/drawing/2014/main" id="{E74E212E-8929-4387-8BAF-5D9CDE2F6D37}"/>
                </a:ext>
              </a:extLst>
            </p:cNvPr>
            <p:cNvSpPr/>
            <p:nvPr/>
          </p:nvSpPr>
          <p:spPr>
            <a:xfrm>
              <a:off x="3979683" y="4649295"/>
              <a:ext cx="1941921" cy="194192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37388C4-CE7D-4249-868A-9B29A7A02EFD}"/>
              </a:ext>
            </a:extLst>
          </p:cNvPr>
          <p:cNvSpPr txBox="1"/>
          <p:nvPr/>
        </p:nvSpPr>
        <p:spPr>
          <a:xfrm>
            <a:off x="2188419" y="4429874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87" name="Rectangle 43">
            <a:extLst>
              <a:ext uri="{FF2B5EF4-FFF2-40B4-BE49-F238E27FC236}">
                <a16:creationId xmlns:a16="http://schemas.microsoft.com/office/drawing/2014/main" id="{CEE5A23F-FBDF-4C65-B93A-BAC814E35832}"/>
              </a:ext>
            </a:extLst>
          </p:cNvPr>
          <p:cNvSpPr/>
          <p:nvPr/>
        </p:nvSpPr>
        <p:spPr>
          <a:xfrm>
            <a:off x="1990476" y="4821697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F6DB7F9-B922-4FA2-9D20-DFAEF185503C}"/>
              </a:ext>
            </a:extLst>
          </p:cNvPr>
          <p:cNvSpPr txBox="1"/>
          <p:nvPr/>
        </p:nvSpPr>
        <p:spPr>
          <a:xfrm>
            <a:off x="2145141" y="2326983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94" name="Rectangle 43">
            <a:extLst>
              <a:ext uri="{FF2B5EF4-FFF2-40B4-BE49-F238E27FC236}">
                <a16:creationId xmlns:a16="http://schemas.microsoft.com/office/drawing/2014/main" id="{E6B5A256-A3EE-401E-A165-FF6CEC75B434}"/>
              </a:ext>
            </a:extLst>
          </p:cNvPr>
          <p:cNvSpPr/>
          <p:nvPr/>
        </p:nvSpPr>
        <p:spPr>
          <a:xfrm>
            <a:off x="1947198" y="2718806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b="1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95A3A7-4071-4558-A6B7-C1C99E670BAE}"/>
              </a:ext>
            </a:extLst>
          </p:cNvPr>
          <p:cNvSpPr txBox="1"/>
          <p:nvPr/>
        </p:nvSpPr>
        <p:spPr>
          <a:xfrm>
            <a:off x="8187146" y="2325863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96" name="Rectangle 43">
            <a:extLst>
              <a:ext uri="{FF2B5EF4-FFF2-40B4-BE49-F238E27FC236}">
                <a16:creationId xmlns:a16="http://schemas.microsoft.com/office/drawing/2014/main" id="{62D91978-F154-4918-9453-C4D9C168A917}"/>
              </a:ext>
            </a:extLst>
          </p:cNvPr>
          <p:cNvSpPr/>
          <p:nvPr/>
        </p:nvSpPr>
        <p:spPr>
          <a:xfrm>
            <a:off x="8269296" y="2718806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668DF8D-3BE0-42EF-992F-C1AA0025906D}"/>
              </a:ext>
            </a:extLst>
          </p:cNvPr>
          <p:cNvSpPr txBox="1"/>
          <p:nvPr/>
        </p:nvSpPr>
        <p:spPr>
          <a:xfrm>
            <a:off x="8196423" y="4497266"/>
            <a:ext cx="218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2000" b="1" dirty="0">
                <a:solidFill>
                  <a:schemeClr val="tx2"/>
                </a:solidFill>
              </a:rPr>
              <a:t>Lorem ipsum dolor</a:t>
            </a:r>
            <a:endParaRPr lang="id-ID" sz="1867" b="1" dirty="0">
              <a:latin typeface="+mj-lt"/>
            </a:endParaRPr>
          </a:p>
        </p:txBody>
      </p:sp>
      <p:sp>
        <p:nvSpPr>
          <p:cNvPr id="98" name="Rectangle 43">
            <a:extLst>
              <a:ext uri="{FF2B5EF4-FFF2-40B4-BE49-F238E27FC236}">
                <a16:creationId xmlns:a16="http://schemas.microsoft.com/office/drawing/2014/main" id="{486AF0DA-76D0-477F-8BEF-3E81F937DBB4}"/>
              </a:ext>
            </a:extLst>
          </p:cNvPr>
          <p:cNvSpPr/>
          <p:nvPr/>
        </p:nvSpPr>
        <p:spPr>
          <a:xfrm>
            <a:off x="8278573" y="4890209"/>
            <a:ext cx="2361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>
                <a:solidFill>
                  <a:schemeClr val="tx2"/>
                </a:solidFill>
              </a:rPr>
              <a:t>Lorem ipsum dolor sit amet, consectetur adipiscing elit.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25391C1-B70E-4843-9887-B8623D0D721A}"/>
              </a:ext>
            </a:extLst>
          </p:cNvPr>
          <p:cNvSpPr txBox="1"/>
          <p:nvPr/>
        </p:nvSpPr>
        <p:spPr>
          <a:xfrm>
            <a:off x="6537635" y="5087653"/>
            <a:ext cx="16073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F9CC98-3DF0-4203-AD4F-7B4483168508}"/>
              </a:ext>
            </a:extLst>
          </p:cNvPr>
          <p:cNvSpPr txBox="1"/>
          <p:nvPr/>
        </p:nvSpPr>
        <p:spPr>
          <a:xfrm>
            <a:off x="4481655" y="5046057"/>
            <a:ext cx="16073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101" name="Нижний колонтитул 4">
            <a:extLst>
              <a:ext uri="{FF2B5EF4-FFF2-40B4-BE49-F238E27FC236}">
                <a16:creationId xmlns:a16="http://schemas.microsoft.com/office/drawing/2014/main" id="{4B2C6EE9-344E-482F-B4A3-B1E0F80F777C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  <p:pic>
        <p:nvPicPr>
          <p:cNvPr id="103" name="Рисунок 102" descr="Книги на полке контур">
            <a:extLst>
              <a:ext uri="{FF2B5EF4-FFF2-40B4-BE49-F238E27FC236}">
                <a16:creationId xmlns:a16="http://schemas.microsoft.com/office/drawing/2014/main" id="{A23A8893-16FA-49F3-A13E-990FE7CBE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868232" y="2309231"/>
            <a:ext cx="914400" cy="914400"/>
          </a:xfrm>
          <a:prstGeom prst="rect">
            <a:avLst/>
          </a:prstGeom>
        </p:spPr>
      </p:pic>
      <p:pic>
        <p:nvPicPr>
          <p:cNvPr id="105" name="Рисунок 104" descr="Значок &quot;Создать&quot; контур">
            <a:extLst>
              <a:ext uri="{FF2B5EF4-FFF2-40B4-BE49-F238E27FC236}">
                <a16:creationId xmlns:a16="http://schemas.microsoft.com/office/drawing/2014/main" id="{8C299B13-A91E-4D2F-B86E-CB22AC904D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4897073" y="2347982"/>
            <a:ext cx="716538" cy="716538"/>
          </a:xfrm>
          <a:prstGeom prst="rect">
            <a:avLst/>
          </a:prstGeom>
        </p:spPr>
      </p:pic>
      <p:pic>
        <p:nvPicPr>
          <p:cNvPr id="107" name="Рисунок 106" descr="Контрольный список контур">
            <a:extLst>
              <a:ext uri="{FF2B5EF4-FFF2-40B4-BE49-F238E27FC236}">
                <a16:creationId xmlns:a16="http://schemas.microsoft.com/office/drawing/2014/main" id="{18DBBD52-82EF-4600-BDD8-F34CFF700F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918892" y="4400172"/>
            <a:ext cx="720226" cy="720226"/>
          </a:xfrm>
          <a:prstGeom prst="rect">
            <a:avLst/>
          </a:prstGeom>
        </p:spPr>
      </p:pic>
      <p:pic>
        <p:nvPicPr>
          <p:cNvPr id="109" name="Рисунок 108" descr="Управление контур">
            <a:extLst>
              <a:ext uri="{FF2B5EF4-FFF2-40B4-BE49-F238E27FC236}">
                <a16:creationId xmlns:a16="http://schemas.microsoft.com/office/drawing/2014/main" id="{D91A2CAF-4FF2-46C1-A26A-91855F565D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6891678" y="4303383"/>
            <a:ext cx="905301" cy="90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7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EC277-502F-44A0-BADE-1AF26951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A1C676A-0833-4818-8760-0EF92F9016A4}"/>
              </a:ext>
            </a:extLst>
          </p:cNvPr>
          <p:cNvSpPr txBox="1">
            <a:spLocks/>
          </p:cNvSpPr>
          <p:nvPr/>
        </p:nvSpPr>
        <p:spPr>
          <a:xfrm>
            <a:off x="1529443" y="239400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104A4B6-8994-4574-8657-CFCDF0009E53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3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1D9E9-F75D-4956-B54E-EB699247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1D0C504-27FA-43A8-BD3C-E89DA63EE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711627"/>
              </p:ext>
            </p:extLst>
          </p:nvPr>
        </p:nvGraphicFramePr>
        <p:xfrm>
          <a:off x="838200" y="1825625"/>
          <a:ext cx="720852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B1DE5F37-2908-48FC-83D3-D11FF691AAA7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F9579-31BE-43CC-A175-E222454D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ACC9CEDE-C29F-4DE7-9E52-BD69544D3C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93402"/>
              </p:ext>
            </p:extLst>
          </p:nvPr>
        </p:nvGraphicFramePr>
        <p:xfrm>
          <a:off x="838200" y="2129074"/>
          <a:ext cx="7162800" cy="38170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Заголовок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Заголовок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Заголовок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1"/>
                          </a:solidFill>
                        </a:rPr>
                        <a:t>Заголовок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Вставьте текст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E342407-220A-4F8D-A534-AFE19B2C65F2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72C2AF6-8B0C-4C87-9F94-62F66CDE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6A0060-FF87-460D-AD53-AA8B8E205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3678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5411FD7-344D-4479-AB46-DE6323E386DA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2ED0005-F1FC-4CAC-82C9-A7AF63BC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25DB1B7-5AD9-4DC1-8BC9-FB3EB7E11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Бесплатные шаблоны с сайта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800" dirty="0"/>
              <a:t>Icons made by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pikisuperstar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49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604</Words>
  <Application>Microsoft Office PowerPoint</Application>
  <PresentationFormat>Широкоэкранный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Вставьте заголовок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РЕСУРСЫ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6</cp:revision>
  <dcterms:created xsi:type="dcterms:W3CDTF">2021-11-16T10:23:45Z</dcterms:created>
  <dcterms:modified xsi:type="dcterms:W3CDTF">2023-07-25T05:51:30Z</dcterms:modified>
</cp:coreProperties>
</file>