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6" r:id="rId6"/>
    <p:sldId id="259" r:id="rId7"/>
    <p:sldId id="260" r:id="rId8"/>
    <p:sldId id="263" r:id="rId9"/>
    <p:sldId id="261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582"/>
    <a:srgbClr val="FFAC00"/>
    <a:srgbClr val="9E3F2B"/>
    <a:srgbClr val="C6010A"/>
    <a:srgbClr val="1A0202"/>
    <a:srgbClr val="FDC51D"/>
    <a:srgbClr val="5B1D1E"/>
    <a:srgbClr val="E25329"/>
    <a:srgbClr val="DF1828"/>
    <a:srgbClr val="1919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888" y="6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/>
              <a:t>Заголовок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61-4A46-9F5B-38804C3144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61-4A46-9F5B-38804C3144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61-4A46-9F5B-38804C31442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1768063"/>
        <c:axId val="91768543"/>
      </c:barChart>
      <c:catAx>
        <c:axId val="91768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68543"/>
        <c:crosses val="autoZero"/>
        <c:auto val="1"/>
        <c:lblAlgn val="ctr"/>
        <c:lblOffset val="100"/>
        <c:noMultiLvlLbl val="0"/>
      </c:catAx>
      <c:valAx>
        <c:axId val="91768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768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1950" y="4321080"/>
            <a:ext cx="8530542" cy="1257918"/>
          </a:xfrm>
        </p:spPr>
        <p:txBody>
          <a:bodyPr anchor="ctr">
            <a:normAutofit/>
          </a:bodyPr>
          <a:lstStyle>
            <a:lvl1pPr algn="ctr">
              <a:defRPr sz="54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C880DE3A-B55F-40B2-A54C-943084925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1950" y="5881417"/>
            <a:ext cx="8310622" cy="976583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5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0375" y="0"/>
            <a:ext cx="9962742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71" y="1710055"/>
            <a:ext cx="11537646" cy="4351338"/>
          </a:xfrm>
        </p:spPr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06" y="365125"/>
            <a:ext cx="11680722" cy="1325563"/>
          </a:xfrm>
        </p:spPr>
        <p:txBody>
          <a:bodyPr/>
          <a:lstStyle>
            <a:lvl1pPr>
              <a:defRPr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5" y="1825625"/>
            <a:ext cx="11680723" cy="4351338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20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EDA88-B122-214E-B5E0-E3180B2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  <a:extLst>
              <a:ext uri="{FF2B5EF4-FFF2-40B4-BE49-F238E27FC236}">
                <a16:creationId xmlns:a16="http://schemas.microsoft.com/office/drawing/2014/main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hyperlink" Target="https://presentation-creation.ru/" TargetMode="External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sentation-creation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ik.com/" TargetMode="External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/>
              <a:t>Вставьте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A2F8FA-A32C-418A-A087-5B22BEDD1C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algn="ctr"/>
            <a:endParaRPr lang="en-US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2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F524301-0F29-8713-43B3-29D2BC0D466D}"/>
              </a:ext>
            </a:extLst>
          </p:cNvPr>
          <p:cNvSpPr txBox="1">
            <a:spLocks/>
          </p:cNvSpPr>
          <p:nvPr/>
        </p:nvSpPr>
        <p:spPr>
          <a:xfrm>
            <a:off x="3334872" y="1548148"/>
            <a:ext cx="5522258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solidFill>
                  <a:schemeClr val="accent4"/>
                </a:solidFill>
              </a:rPr>
              <a:t>СПАСИБО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3B41D3D-0B99-929B-0528-8DC7783924C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5373" y="478140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C82A15F-5EE6-00D1-176D-9ED66066D1F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5373" y="477733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739E8F-82BA-7C68-C051-23940D6107FD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5373" y="477733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F4CD6C-BC33-6469-78E3-F5DB3E97905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5373" y="4777336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B9D6F153-234F-17BA-0F09-95BD5CC37120}"/>
              </a:ext>
            </a:extLst>
          </p:cNvPr>
          <p:cNvSpPr txBox="1">
            <a:spLocks/>
          </p:cNvSpPr>
          <p:nvPr/>
        </p:nvSpPr>
        <p:spPr>
          <a:xfrm>
            <a:off x="2608499" y="288297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 </a:t>
            </a:r>
            <a:endParaRPr lang="ru-RU" sz="1600" dirty="0"/>
          </a:p>
          <a:p>
            <a:pPr marL="0" indent="0">
              <a:buNone/>
            </a:pPr>
            <a:r>
              <a:rPr lang="en-US" sz="1600" dirty="0"/>
              <a:t>Ut </a:t>
            </a:r>
            <a:r>
              <a:rPr lang="en-US" sz="1600" dirty="0" err="1"/>
              <a:t>enim</a:t>
            </a:r>
            <a:r>
              <a:rPr lang="en-US" sz="1600" dirty="0"/>
              <a:t> ad minim </a:t>
            </a:r>
            <a:r>
              <a:rPr lang="en-US" sz="1600" dirty="0" err="1"/>
              <a:t>veniam</a:t>
            </a:r>
            <a:r>
              <a:rPr lang="en-US" sz="1600" dirty="0"/>
              <a:t>, </a:t>
            </a:r>
            <a:r>
              <a:rPr lang="en-US" sz="1600" dirty="0" err="1"/>
              <a:t>quis</a:t>
            </a:r>
            <a:r>
              <a:rPr lang="en-US" sz="1600" dirty="0"/>
              <a:t> </a:t>
            </a:r>
            <a:r>
              <a:rPr lang="en-US" sz="1600" dirty="0" err="1"/>
              <a:t>nostrud</a:t>
            </a:r>
            <a:r>
              <a:rPr lang="en-US" sz="1600" dirty="0"/>
              <a:t> exercitation </a:t>
            </a:r>
            <a:r>
              <a:rPr lang="en-US" sz="1600" dirty="0" err="1"/>
              <a:t>ullamco</a:t>
            </a:r>
            <a:r>
              <a:rPr lang="en-US" sz="1600" dirty="0"/>
              <a:t> </a:t>
            </a:r>
            <a:r>
              <a:rPr lang="en-US" sz="1600" dirty="0" err="1"/>
              <a:t>laboris</a:t>
            </a:r>
            <a:r>
              <a:rPr lang="en-US" sz="1600" dirty="0"/>
              <a:t> nisi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aliquip</a:t>
            </a:r>
            <a:r>
              <a:rPr lang="en-US" sz="1600" dirty="0"/>
              <a:t> ex </a:t>
            </a:r>
            <a:r>
              <a:rPr lang="en-US" sz="1600" dirty="0" err="1"/>
              <a:t>ea</a:t>
            </a:r>
            <a:r>
              <a:rPr lang="en-US" sz="1600" dirty="0"/>
              <a:t> </a:t>
            </a:r>
            <a:r>
              <a:rPr lang="en-US" sz="1600" dirty="0" err="1"/>
              <a:t>commodo</a:t>
            </a:r>
            <a:r>
              <a:rPr lang="en-US" sz="1600" dirty="0"/>
              <a:t> </a:t>
            </a:r>
            <a:r>
              <a:rPr lang="en-US" sz="1600" dirty="0" err="1"/>
              <a:t>consequat</a:t>
            </a:r>
            <a:r>
              <a:rPr lang="en-US" sz="1600" dirty="0"/>
              <a:t>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091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2F59BD-A5DC-48CE-5CAA-373A545D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FD188264-A421-AAAD-3562-A6C78C240A6C}"/>
              </a:ext>
            </a:extLst>
          </p:cNvPr>
          <p:cNvSpPr/>
          <p:nvPr/>
        </p:nvSpPr>
        <p:spPr>
          <a:xfrm>
            <a:off x="1899760" y="2698207"/>
            <a:ext cx="2601905" cy="31933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4">
            <a:extLst>
              <a:ext uri="{FF2B5EF4-FFF2-40B4-BE49-F238E27FC236}">
                <a16:creationId xmlns:a16="http://schemas.microsoft.com/office/drawing/2014/main" id="{EED208F2-AFA1-594B-A780-42C6F734EA6D}"/>
              </a:ext>
            </a:extLst>
          </p:cNvPr>
          <p:cNvSpPr/>
          <p:nvPr/>
        </p:nvSpPr>
        <p:spPr>
          <a:xfrm>
            <a:off x="2781365" y="2345476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2790891" y="235288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:a16="http://schemas.microsoft.com/office/drawing/2014/main" id="{39922B81-B152-4647-DA2D-38DAC987A169}"/>
              </a:ext>
            </a:extLst>
          </p:cNvPr>
          <p:cNvSpPr/>
          <p:nvPr/>
        </p:nvSpPr>
        <p:spPr>
          <a:xfrm>
            <a:off x="4795047" y="2697432"/>
            <a:ext cx="2601905" cy="31933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4890092" y="3135582"/>
            <a:ext cx="2411816" cy="229294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id="{F5517632-BBCA-CB91-AF9D-33468C633A8D}"/>
              </a:ext>
            </a:extLst>
          </p:cNvPr>
          <p:cNvSpPr/>
          <p:nvPr/>
        </p:nvSpPr>
        <p:spPr>
          <a:xfrm>
            <a:off x="5714999" y="2345476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B20322-3DA3-6965-191B-5AB30F8EB235}"/>
              </a:ext>
            </a:extLst>
          </p:cNvPr>
          <p:cNvSpPr txBox="1"/>
          <p:nvPr/>
        </p:nvSpPr>
        <p:spPr>
          <a:xfrm>
            <a:off x="5724525" y="2343008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0">
            <a:extLst>
              <a:ext uri="{FF2B5EF4-FFF2-40B4-BE49-F238E27FC236}">
                <a16:creationId xmlns:a16="http://schemas.microsoft.com/office/drawing/2014/main" id="{683E73E9-FA81-530C-017E-0037E2586A1D}"/>
              </a:ext>
            </a:extLst>
          </p:cNvPr>
          <p:cNvSpPr/>
          <p:nvPr/>
        </p:nvSpPr>
        <p:spPr>
          <a:xfrm>
            <a:off x="7690335" y="2697432"/>
            <a:ext cx="2601905" cy="31933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2">
            <a:extLst>
              <a:ext uri="{FF2B5EF4-FFF2-40B4-BE49-F238E27FC236}">
                <a16:creationId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8666671" y="2345476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15B968-1F68-1E47-4F85-76F4595FCABC}"/>
              </a:ext>
            </a:extLst>
          </p:cNvPr>
          <p:cNvSpPr txBox="1"/>
          <p:nvPr/>
        </p:nvSpPr>
        <p:spPr>
          <a:xfrm>
            <a:off x="8676196" y="2342233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3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42CB38-433D-7B88-46F7-D76BBD8ADBAB}"/>
              </a:ext>
            </a:extLst>
          </p:cNvPr>
          <p:cNvSpPr txBox="1">
            <a:spLocks/>
          </p:cNvSpPr>
          <p:nvPr/>
        </p:nvSpPr>
        <p:spPr>
          <a:xfrm>
            <a:off x="7842061" y="3135582"/>
            <a:ext cx="2411816" cy="229294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id="{A3C6EA8C-D172-C99A-D59A-4303256F96F3}"/>
              </a:ext>
            </a:extLst>
          </p:cNvPr>
          <p:cNvSpPr txBox="1">
            <a:spLocks/>
          </p:cNvSpPr>
          <p:nvPr/>
        </p:nvSpPr>
        <p:spPr>
          <a:xfrm>
            <a:off x="1994804" y="3135582"/>
            <a:ext cx="2411816" cy="2292945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700" dirty="0">
                <a:solidFill>
                  <a:schemeClr val="bg1"/>
                </a:solidFill>
              </a:rPr>
              <a:t>Lorem ipsum dolor sit </a:t>
            </a:r>
            <a:r>
              <a:rPr lang="en-US" sz="2700" dirty="0" err="1">
                <a:solidFill>
                  <a:schemeClr val="bg1"/>
                </a:solidFill>
              </a:rPr>
              <a:t>amet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err="1">
                <a:solidFill>
                  <a:schemeClr val="bg1"/>
                </a:solidFill>
              </a:rPr>
              <a:t>consectetur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adipiscing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elit</a:t>
            </a:r>
            <a:r>
              <a:rPr lang="en-US" sz="2700" dirty="0">
                <a:solidFill>
                  <a:schemeClr val="bg1"/>
                </a:solidFill>
              </a:rPr>
              <a:t>, sed do </a:t>
            </a:r>
            <a:r>
              <a:rPr lang="en-US" sz="2700" dirty="0" err="1">
                <a:solidFill>
                  <a:schemeClr val="bg1"/>
                </a:solidFill>
              </a:rPr>
              <a:t>eiusmod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tempor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incididunt</a:t>
            </a:r>
            <a:r>
              <a:rPr lang="en-US" sz="2700" dirty="0">
                <a:solidFill>
                  <a:schemeClr val="bg1"/>
                </a:solidFill>
              </a:rPr>
              <a:t> </a:t>
            </a:r>
            <a:r>
              <a:rPr lang="en-US" sz="2700" dirty="0" err="1">
                <a:solidFill>
                  <a:schemeClr val="bg1"/>
                </a:solidFill>
              </a:rPr>
              <a:t>ut</a:t>
            </a:r>
            <a:r>
              <a:rPr lang="en-US" sz="2700" dirty="0">
                <a:solidFill>
                  <a:schemeClr val="bg1"/>
                </a:solidFill>
              </a:rPr>
              <a:t> labore et dolore magna </a:t>
            </a:r>
            <a:r>
              <a:rPr lang="en-US" sz="2700" dirty="0" err="1">
                <a:solidFill>
                  <a:schemeClr val="bg1"/>
                </a:solidFill>
              </a:rPr>
              <a:t>aliqua</a:t>
            </a:r>
            <a:r>
              <a:rPr lang="en-US" sz="2700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Нижний колонтитул 4">
            <a:extLst>
              <a:ext uri="{FF2B5EF4-FFF2-40B4-BE49-F238E27FC236}">
                <a16:creationId xmlns:a16="http://schemas.microsoft.com/office/drawing/2014/main" id="{0E893503-2E9B-415B-88FD-14F6E14E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46C5-CB81-133A-7209-67F060B2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2BFB90-CB86-4BDA-B44A-2F7B9E624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72862"/>
              </p:ext>
            </p:extLst>
          </p:nvPr>
        </p:nvGraphicFramePr>
        <p:xfrm>
          <a:off x="681566" y="1886422"/>
          <a:ext cx="1099728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C341C7-742D-49DB-8C65-ED14B995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9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35766-B485-1B60-B913-C79592F3F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Прямоугольник: усеченные верхние углы 36">
            <a:extLst>
              <a:ext uri="{FF2B5EF4-FFF2-40B4-BE49-F238E27FC236}">
                <a16:creationId xmlns:a16="http://schemas.microsoft.com/office/drawing/2014/main" id="{7CEDBC31-5CBA-6E15-031F-A823D63359C5}"/>
              </a:ext>
            </a:extLst>
          </p:cNvPr>
          <p:cNvSpPr/>
          <p:nvPr/>
        </p:nvSpPr>
        <p:spPr>
          <a:xfrm>
            <a:off x="1584662" y="2981290"/>
            <a:ext cx="1456887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усеченные верхние углы 30">
            <a:extLst>
              <a:ext uri="{FF2B5EF4-FFF2-40B4-BE49-F238E27FC236}">
                <a16:creationId xmlns:a16="http://schemas.microsoft.com/office/drawing/2014/main" id="{38EB648B-F5D7-2677-31C6-6B0C18A155F8}"/>
              </a:ext>
            </a:extLst>
          </p:cNvPr>
          <p:cNvSpPr/>
          <p:nvPr/>
        </p:nvSpPr>
        <p:spPr>
          <a:xfrm>
            <a:off x="4459834" y="2981290"/>
            <a:ext cx="1453991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: усеченные верхние углы 24">
            <a:extLst>
              <a:ext uri="{FF2B5EF4-FFF2-40B4-BE49-F238E27FC236}">
                <a16:creationId xmlns:a16="http://schemas.microsoft.com/office/drawing/2014/main" id="{7AC34EA3-0E11-5930-3BD7-1F9BD019581A}"/>
              </a:ext>
            </a:extLst>
          </p:cNvPr>
          <p:cNvSpPr/>
          <p:nvPr/>
        </p:nvSpPr>
        <p:spPr>
          <a:xfrm>
            <a:off x="7109595" y="2986914"/>
            <a:ext cx="1462499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усеченные верхние углы 18">
            <a:extLst>
              <a:ext uri="{FF2B5EF4-FFF2-40B4-BE49-F238E27FC236}">
                <a16:creationId xmlns:a16="http://schemas.microsoft.com/office/drawing/2014/main" id="{0397A4A1-4346-4A43-5F89-57795A94ECB6}"/>
              </a:ext>
            </a:extLst>
          </p:cNvPr>
          <p:cNvSpPr/>
          <p:nvPr/>
        </p:nvSpPr>
        <p:spPr>
          <a:xfrm>
            <a:off x="9702251" y="2986916"/>
            <a:ext cx="1453500" cy="810000"/>
          </a:xfrm>
          <a:prstGeom prst="snip2SameRect">
            <a:avLst>
              <a:gd name="adj1" fmla="val 49985"/>
              <a:gd name="adj2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ED6EEE53-7C7D-0A87-C3C5-C9F7CDD53FC6}"/>
              </a:ext>
            </a:extLst>
          </p:cNvPr>
          <p:cNvSpPr/>
          <p:nvPr/>
        </p:nvSpPr>
        <p:spPr>
          <a:xfrm>
            <a:off x="0" y="3255016"/>
            <a:ext cx="12087251" cy="1622860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>
            <a:outerShdw blurRad="63500" algn="c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49841235-6D2D-8871-D9FF-8CDBF9691060}"/>
              </a:ext>
            </a:extLst>
          </p:cNvPr>
          <p:cNvSpPr/>
          <p:nvPr/>
        </p:nvSpPr>
        <p:spPr>
          <a:xfrm>
            <a:off x="754451" y="3297723"/>
            <a:ext cx="10515600" cy="1537447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bg1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0" name="Полилиния: фигура 14">
            <a:extLst>
              <a:ext uri="{FF2B5EF4-FFF2-40B4-BE49-F238E27FC236}">
                <a16:creationId xmlns:a16="http://schemas.microsoft.com/office/drawing/2014/main" id="{715FA5D7-A2B3-8A4A-5166-431DD6A6B908}"/>
              </a:ext>
            </a:extLst>
          </p:cNvPr>
          <p:cNvSpPr/>
          <p:nvPr/>
        </p:nvSpPr>
        <p:spPr>
          <a:xfrm rot="5400000">
            <a:off x="9270399" y="3817920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3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1" name="Прямоугольник 19">
            <a:extLst>
              <a:ext uri="{FF2B5EF4-FFF2-40B4-BE49-F238E27FC236}">
                <a16:creationId xmlns:a16="http://schemas.microsoft.com/office/drawing/2014/main" id="{C024D95A-7D90-2019-190B-E0EFAC88303C}"/>
              </a:ext>
            </a:extLst>
          </p:cNvPr>
          <p:cNvSpPr/>
          <p:nvPr/>
        </p:nvSpPr>
        <p:spPr>
          <a:xfrm>
            <a:off x="8283965" y="4091352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12" name="Прямоугольник 20">
            <a:extLst>
              <a:ext uri="{FF2B5EF4-FFF2-40B4-BE49-F238E27FC236}">
                <a16:creationId xmlns:a16="http://schemas.microsoft.com/office/drawing/2014/main" id="{1AF7889A-96A3-D35A-7966-32BCD4F1A87A}"/>
              </a:ext>
            </a:extLst>
          </p:cNvPr>
          <p:cNvSpPr/>
          <p:nvPr/>
        </p:nvSpPr>
        <p:spPr>
          <a:xfrm>
            <a:off x="8418965" y="3789586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13" name="Прямоугольник 21">
            <a:extLst>
              <a:ext uri="{FF2B5EF4-FFF2-40B4-BE49-F238E27FC236}">
                <a16:creationId xmlns:a16="http://schemas.microsoft.com/office/drawing/2014/main" id="{B88663E6-FD87-D547-B341-E502844CC655}"/>
              </a:ext>
            </a:extLst>
          </p:cNvPr>
          <p:cNvSpPr/>
          <p:nvPr/>
        </p:nvSpPr>
        <p:spPr>
          <a:xfrm rot="16200000">
            <a:off x="9440852" y="3835613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1</a:t>
            </a:r>
          </a:p>
        </p:txBody>
      </p:sp>
      <p:pic>
        <p:nvPicPr>
          <p:cNvPr id="14" name="Рисунок 23">
            <a:extLst>
              <a:ext uri="{FF2B5EF4-FFF2-40B4-BE49-F238E27FC236}">
                <a16:creationId xmlns:a16="http://schemas.microsoft.com/office/drawing/2014/main" id="{74CA7642-48AA-798C-CF66-6315BBFC60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91419" y="3392487"/>
            <a:ext cx="404429" cy="404429"/>
          </a:xfrm>
          <a:prstGeom prst="rect">
            <a:avLst/>
          </a:prstGeom>
        </p:spPr>
      </p:pic>
      <p:sp>
        <p:nvSpPr>
          <p:cNvPr id="15" name="Полилиния: фигура 25">
            <a:extLst>
              <a:ext uri="{FF2B5EF4-FFF2-40B4-BE49-F238E27FC236}">
                <a16:creationId xmlns:a16="http://schemas.microsoft.com/office/drawing/2014/main" id="{379CA9EC-1B4B-8E04-6DD2-BF7472D5D881}"/>
              </a:ext>
            </a:extLst>
          </p:cNvPr>
          <p:cNvSpPr/>
          <p:nvPr/>
        </p:nvSpPr>
        <p:spPr>
          <a:xfrm rot="5400000">
            <a:off x="6677744" y="3817918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4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6" name="Прямоугольник 26">
            <a:extLst>
              <a:ext uri="{FF2B5EF4-FFF2-40B4-BE49-F238E27FC236}">
                <a16:creationId xmlns:a16="http://schemas.microsoft.com/office/drawing/2014/main" id="{B1288AD3-9BA6-3213-67F9-FA3413E1320E}"/>
              </a:ext>
            </a:extLst>
          </p:cNvPr>
          <p:cNvSpPr/>
          <p:nvPr/>
        </p:nvSpPr>
        <p:spPr>
          <a:xfrm>
            <a:off x="5691310" y="4091350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17" name="Прямоугольник 27">
            <a:extLst>
              <a:ext uri="{FF2B5EF4-FFF2-40B4-BE49-F238E27FC236}">
                <a16:creationId xmlns:a16="http://schemas.microsoft.com/office/drawing/2014/main" id="{5BAA8C13-B757-728A-1C5E-9865FB98E9EF}"/>
              </a:ext>
            </a:extLst>
          </p:cNvPr>
          <p:cNvSpPr/>
          <p:nvPr/>
        </p:nvSpPr>
        <p:spPr>
          <a:xfrm>
            <a:off x="5826310" y="3789584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18" name="Прямоугольник 28">
            <a:extLst>
              <a:ext uri="{FF2B5EF4-FFF2-40B4-BE49-F238E27FC236}">
                <a16:creationId xmlns:a16="http://schemas.microsoft.com/office/drawing/2014/main" id="{2368654A-7453-9DC4-426F-007781EC2A6F}"/>
              </a:ext>
            </a:extLst>
          </p:cNvPr>
          <p:cNvSpPr/>
          <p:nvPr/>
        </p:nvSpPr>
        <p:spPr>
          <a:xfrm rot="16200000">
            <a:off x="6848197" y="3835611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2</a:t>
            </a:r>
          </a:p>
        </p:txBody>
      </p:sp>
      <p:pic>
        <p:nvPicPr>
          <p:cNvPr id="19" name="Рисунок 29">
            <a:extLst>
              <a:ext uri="{FF2B5EF4-FFF2-40B4-BE49-F238E27FC236}">
                <a16:creationId xmlns:a16="http://schemas.microsoft.com/office/drawing/2014/main" id="{61A32693-11AA-5282-5795-505020DE37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398764" y="3392485"/>
            <a:ext cx="404429" cy="404429"/>
          </a:xfrm>
          <a:prstGeom prst="rect">
            <a:avLst/>
          </a:prstGeom>
        </p:spPr>
      </p:pic>
      <p:sp>
        <p:nvSpPr>
          <p:cNvPr id="20" name="Полилиния: фигура 31">
            <a:extLst>
              <a:ext uri="{FF2B5EF4-FFF2-40B4-BE49-F238E27FC236}">
                <a16:creationId xmlns:a16="http://schemas.microsoft.com/office/drawing/2014/main" id="{53297310-633C-8A97-5F44-1F227409FBAD}"/>
              </a:ext>
            </a:extLst>
          </p:cNvPr>
          <p:cNvSpPr/>
          <p:nvPr/>
        </p:nvSpPr>
        <p:spPr>
          <a:xfrm rot="5400000">
            <a:off x="4027983" y="381229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5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1" name="Прямоугольник 32">
            <a:extLst>
              <a:ext uri="{FF2B5EF4-FFF2-40B4-BE49-F238E27FC236}">
                <a16:creationId xmlns:a16="http://schemas.microsoft.com/office/drawing/2014/main" id="{EC919BE2-D167-FB50-63A9-C1D30A403706}"/>
              </a:ext>
            </a:extLst>
          </p:cNvPr>
          <p:cNvSpPr/>
          <p:nvPr/>
        </p:nvSpPr>
        <p:spPr>
          <a:xfrm>
            <a:off x="3041549" y="408572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2" name="Прямоугольник 33">
            <a:extLst>
              <a:ext uri="{FF2B5EF4-FFF2-40B4-BE49-F238E27FC236}">
                <a16:creationId xmlns:a16="http://schemas.microsoft.com/office/drawing/2014/main" id="{F643B6B7-A77E-D208-64EC-34E6C0D763C1}"/>
              </a:ext>
            </a:extLst>
          </p:cNvPr>
          <p:cNvSpPr/>
          <p:nvPr/>
        </p:nvSpPr>
        <p:spPr>
          <a:xfrm>
            <a:off x="3176549" y="378396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23" name="Прямоугольник 34">
            <a:extLst>
              <a:ext uri="{FF2B5EF4-FFF2-40B4-BE49-F238E27FC236}">
                <a16:creationId xmlns:a16="http://schemas.microsoft.com/office/drawing/2014/main" id="{DD0A7D0B-6370-A4CD-83BC-9F1C8BC41A27}"/>
              </a:ext>
            </a:extLst>
          </p:cNvPr>
          <p:cNvSpPr/>
          <p:nvPr/>
        </p:nvSpPr>
        <p:spPr>
          <a:xfrm rot="16200000">
            <a:off x="4198436" y="382998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3</a:t>
            </a:r>
          </a:p>
        </p:txBody>
      </p:sp>
      <p:pic>
        <p:nvPicPr>
          <p:cNvPr id="24" name="Рисунок 35">
            <a:extLst>
              <a:ext uri="{FF2B5EF4-FFF2-40B4-BE49-F238E27FC236}">
                <a16:creationId xmlns:a16="http://schemas.microsoft.com/office/drawing/2014/main" id="{754EAEAA-A0A2-233D-0022-91226F7AB7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749003" y="3386861"/>
            <a:ext cx="404429" cy="404429"/>
          </a:xfrm>
          <a:prstGeom prst="rect">
            <a:avLst/>
          </a:prstGeom>
        </p:spPr>
      </p:pic>
      <p:sp>
        <p:nvSpPr>
          <p:cNvPr id="25" name="Полилиния: фигура 37">
            <a:extLst>
              <a:ext uri="{FF2B5EF4-FFF2-40B4-BE49-F238E27FC236}">
                <a16:creationId xmlns:a16="http://schemas.microsoft.com/office/drawing/2014/main" id="{AA572C92-C4A7-AFEF-AB71-4042F02F814C}"/>
              </a:ext>
            </a:extLst>
          </p:cNvPr>
          <p:cNvSpPr/>
          <p:nvPr/>
        </p:nvSpPr>
        <p:spPr>
          <a:xfrm rot="5400000">
            <a:off x="1152811" y="3812294"/>
            <a:ext cx="2316732" cy="650928"/>
          </a:xfrm>
          <a:custGeom>
            <a:avLst/>
            <a:gdLst>
              <a:gd name="connsiteX0" fmla="*/ 0 w 4590000"/>
              <a:gd name="connsiteY0" fmla="*/ 0 h 1620000"/>
              <a:gd name="connsiteX1" fmla="*/ 2880000 w 4590000"/>
              <a:gd name="connsiteY1" fmla="*/ 0 h 1620000"/>
              <a:gd name="connsiteX2" fmla="*/ 3510000 w 4590000"/>
              <a:gd name="connsiteY2" fmla="*/ 0 h 1620000"/>
              <a:gd name="connsiteX3" fmla="*/ 4185000 w 4590000"/>
              <a:gd name="connsiteY3" fmla="*/ 0 h 1620000"/>
              <a:gd name="connsiteX4" fmla="*/ 4590000 w 4590000"/>
              <a:gd name="connsiteY4" fmla="*/ 810000 h 1620000"/>
              <a:gd name="connsiteX5" fmla="*/ 4185000 w 4590000"/>
              <a:gd name="connsiteY5" fmla="*/ 1620000 h 1620000"/>
              <a:gd name="connsiteX6" fmla="*/ 3510000 w 4590000"/>
              <a:gd name="connsiteY6" fmla="*/ 1620000 h 1620000"/>
              <a:gd name="connsiteX7" fmla="*/ 2880000 w 4590000"/>
              <a:gd name="connsiteY7" fmla="*/ 1620000 h 1620000"/>
              <a:gd name="connsiteX8" fmla="*/ 0 w 4590000"/>
              <a:gd name="connsiteY8" fmla="*/ 1620000 h 16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90000" h="1620000">
                <a:moveTo>
                  <a:pt x="0" y="0"/>
                </a:moveTo>
                <a:lnTo>
                  <a:pt x="2880000" y="0"/>
                </a:lnTo>
                <a:lnTo>
                  <a:pt x="3510000" y="0"/>
                </a:lnTo>
                <a:lnTo>
                  <a:pt x="4185000" y="0"/>
                </a:lnTo>
                <a:lnTo>
                  <a:pt x="4590000" y="810000"/>
                </a:lnTo>
                <a:lnTo>
                  <a:pt x="4185000" y="1620000"/>
                </a:lnTo>
                <a:lnTo>
                  <a:pt x="3510000" y="1620000"/>
                </a:lnTo>
                <a:lnTo>
                  <a:pt x="2880000" y="1620000"/>
                </a:lnTo>
                <a:lnTo>
                  <a:pt x="0" y="1620000"/>
                </a:lnTo>
                <a:close/>
              </a:path>
            </a:pathLst>
          </a:custGeom>
          <a:solidFill>
            <a:schemeClr val="accent6"/>
          </a:solidFill>
          <a:ln w="1079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6" name="Прямоугольник 38">
            <a:extLst>
              <a:ext uri="{FF2B5EF4-FFF2-40B4-BE49-F238E27FC236}">
                <a16:creationId xmlns:a16="http://schemas.microsoft.com/office/drawing/2014/main" id="{B9A6B602-2D15-744A-E372-F199C77D8547}"/>
              </a:ext>
            </a:extLst>
          </p:cNvPr>
          <p:cNvSpPr/>
          <p:nvPr/>
        </p:nvSpPr>
        <p:spPr>
          <a:xfrm>
            <a:off x="102833" y="4085726"/>
            <a:ext cx="182328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/>
              <a:t>Lorem</a:t>
            </a:r>
            <a:r>
              <a:rPr lang="ru-RU" sz="1400" dirty="0"/>
              <a:t> </a:t>
            </a:r>
            <a:r>
              <a:rPr lang="ru-RU" sz="1400" dirty="0" err="1"/>
              <a:t>ipsum</a:t>
            </a:r>
            <a:r>
              <a:rPr lang="ru-RU" sz="1400" dirty="0"/>
              <a:t> </a:t>
            </a:r>
            <a:r>
              <a:rPr lang="ru-RU" sz="1400" dirty="0" err="1"/>
              <a:t>dolor</a:t>
            </a:r>
            <a:r>
              <a:rPr lang="ru-RU" sz="1400" dirty="0"/>
              <a:t> </a:t>
            </a:r>
            <a:r>
              <a:rPr lang="ru-RU" sz="1400" dirty="0" err="1"/>
              <a:t>sit</a:t>
            </a:r>
            <a:r>
              <a:rPr lang="ru-RU" sz="1400" dirty="0"/>
              <a:t> </a:t>
            </a:r>
            <a:r>
              <a:rPr lang="ru-RU" sz="1400" dirty="0" err="1"/>
              <a:t>amet</a:t>
            </a:r>
            <a:r>
              <a:rPr lang="ru-RU" sz="1400" dirty="0"/>
              <a:t>, </a:t>
            </a:r>
            <a:r>
              <a:rPr lang="ru-RU" sz="1400" dirty="0" err="1"/>
              <a:t>consectetuer</a:t>
            </a:r>
            <a:r>
              <a:rPr lang="ru-RU" sz="1400" dirty="0"/>
              <a:t> </a:t>
            </a:r>
            <a:r>
              <a:rPr lang="ru-RU" sz="1400" dirty="0" err="1"/>
              <a:t>adipiscing</a:t>
            </a:r>
            <a:r>
              <a:rPr lang="ru-RU" sz="1400" dirty="0"/>
              <a:t> </a:t>
            </a:r>
            <a:r>
              <a:rPr lang="ru-RU" sz="1400" dirty="0" err="1"/>
              <a:t>elit</a:t>
            </a:r>
            <a:r>
              <a:rPr lang="ru-RU" sz="1400" dirty="0"/>
              <a:t>.</a:t>
            </a:r>
          </a:p>
        </p:txBody>
      </p:sp>
      <p:sp>
        <p:nvSpPr>
          <p:cNvPr id="27" name="Прямоугольник 39">
            <a:extLst>
              <a:ext uri="{FF2B5EF4-FFF2-40B4-BE49-F238E27FC236}">
                <a16:creationId xmlns:a16="http://schemas.microsoft.com/office/drawing/2014/main" id="{CA40606D-D342-EF4E-DAE4-CE365E1450C0}"/>
              </a:ext>
            </a:extLst>
          </p:cNvPr>
          <p:cNvSpPr/>
          <p:nvPr/>
        </p:nvSpPr>
        <p:spPr>
          <a:xfrm>
            <a:off x="301377" y="3783960"/>
            <a:ext cx="16287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ЗАГОЛОВОК</a:t>
            </a:r>
          </a:p>
        </p:txBody>
      </p:sp>
      <p:sp>
        <p:nvSpPr>
          <p:cNvPr id="28" name="Прямоугольник 40">
            <a:extLst>
              <a:ext uri="{FF2B5EF4-FFF2-40B4-BE49-F238E27FC236}">
                <a16:creationId xmlns:a16="http://schemas.microsoft.com/office/drawing/2014/main" id="{B1BC3377-F1C7-5B9D-A102-EDFA669A0517}"/>
              </a:ext>
            </a:extLst>
          </p:cNvPr>
          <p:cNvSpPr/>
          <p:nvPr/>
        </p:nvSpPr>
        <p:spPr>
          <a:xfrm rot="16200000">
            <a:off x="1323264" y="3829987"/>
            <a:ext cx="1975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ШАГ 4</a:t>
            </a:r>
          </a:p>
        </p:txBody>
      </p:sp>
      <p:pic>
        <p:nvPicPr>
          <p:cNvPr id="29" name="Рисунок 41">
            <a:extLst>
              <a:ext uri="{FF2B5EF4-FFF2-40B4-BE49-F238E27FC236}">
                <a16:creationId xmlns:a16="http://schemas.microsoft.com/office/drawing/2014/main" id="{8129ACDA-812E-5752-B3CC-1DABBA0AB9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873831" y="3386861"/>
            <a:ext cx="404429" cy="404429"/>
          </a:xfrm>
          <a:prstGeom prst="rect">
            <a:avLst/>
          </a:prstGeom>
        </p:spPr>
      </p:pic>
      <p:sp>
        <p:nvSpPr>
          <p:cNvPr id="32" name="Нижний колонтитул 4">
            <a:extLst>
              <a:ext uri="{FF2B5EF4-FFF2-40B4-BE49-F238E27FC236}">
                <a16:creationId xmlns:a16="http://schemas.microsoft.com/office/drawing/2014/main" id="{0E480C8A-12BE-412F-8B09-801AC701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21D19EC-C5BA-A120-E691-0352A41437F3}"/>
              </a:ext>
            </a:extLst>
          </p:cNvPr>
          <p:cNvSpPr txBox="1">
            <a:spLocks/>
          </p:cNvSpPr>
          <p:nvPr/>
        </p:nvSpPr>
        <p:spPr>
          <a:xfrm>
            <a:off x="838200" y="2619001"/>
            <a:ext cx="10515600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9A9173-5823-C061-4060-FE0F29D08263}"/>
              </a:ext>
            </a:extLst>
          </p:cNvPr>
          <p:cNvSpPr txBox="1"/>
          <p:nvPr/>
        </p:nvSpPr>
        <p:spPr>
          <a:xfrm>
            <a:off x="838200" y="4464000"/>
            <a:ext cx="8677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665CE0F1-89F1-46CF-BACC-621ED853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44B5C-654E-4EFA-75E7-5F090565C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graphicFrame>
        <p:nvGraphicFramePr>
          <p:cNvPr id="8" name="Таблица 10">
            <a:extLst>
              <a:ext uri="{FF2B5EF4-FFF2-40B4-BE49-F238E27FC236}">
                <a16:creationId xmlns:a16="http://schemas.microsoft.com/office/drawing/2014/main" id="{3BA5646E-11C3-3436-4AB6-EF10748F3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6233075"/>
              </p:ext>
            </p:extLst>
          </p:nvPr>
        </p:nvGraphicFramePr>
        <p:xfrm>
          <a:off x="998882" y="2227528"/>
          <a:ext cx="10194236" cy="34609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548559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548559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548559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548559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Заголовок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Вставьте текст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Вставьте текст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FB84F-4FF4-4A67-8CC8-B317B7E84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1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38A50-9F6D-D3A5-080B-73B5E7F9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заголовок слайда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C2C0186D-5A7B-7047-E1F1-18F81C4D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999" y="2584796"/>
            <a:ext cx="5619750" cy="29529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6" name="Рисунок 4" descr="Пейзаж пустыни">
            <a:extLst>
              <a:ext uri="{FF2B5EF4-FFF2-40B4-BE49-F238E27FC236}">
                <a16:creationId xmlns:a16="http://schemas.microsoft.com/office/drawing/2014/main" id="{AEC3691F-D0FA-9EB1-F6E8-F08238A4B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39520" y="2378319"/>
            <a:ext cx="3159378" cy="3159378"/>
          </a:xfrm>
          <a:prstGeom prst="rect">
            <a:avLst/>
          </a:prstGeom>
          <a:effectLst/>
        </p:spPr>
      </p:pic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EEAC8547-FAE9-4527-8805-B73841C7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590454"/>
            <a:ext cx="7650000" cy="365126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Шаблоны презентаций с сайта </a:t>
            </a:r>
            <a:r>
              <a:rPr lang="en-US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3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EEA4-E604-4AE4-79AF-B005D980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РЕСУРСЫ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AE947-E493-AC52-E5FF-AA7F3CC4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Бесплатные шаблоны с сайта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presentation-creation.ru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Designed by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54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496</Words>
  <Application>Microsoft Office PowerPoint</Application>
  <PresentationFormat>Широкоэкранный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Вставьте заголовок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Вставьте заголовок слайда</vt:lpstr>
      <vt:lpstr>РЕСУРСЫ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Пустыня, шаблон презентации с сайта presentation-creation.ru</dc:title>
  <dc:creator>User Obstinate</dc:creator>
  <cp:lastModifiedBy>User Obstinate</cp:lastModifiedBy>
  <cp:revision>14</cp:revision>
  <dcterms:created xsi:type="dcterms:W3CDTF">2023-08-23T11:31:43Z</dcterms:created>
  <dcterms:modified xsi:type="dcterms:W3CDTF">2025-02-21T18:57:30Z</dcterms:modified>
</cp:coreProperties>
</file>