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presentation-creation.ru/" TargetMode="External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471601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936" y="2996952"/>
            <a:ext cx="463207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837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077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6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89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57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19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6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7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15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654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2153-9E3E-4156-9974-ABAB427A7437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6C0E-C4B9-4094-8E59-5B7DF00D5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4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689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График</a:t>
            </a:r>
            <a:endParaRPr lang="ru-RU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359275" y="3902075"/>
            <a:ext cx="4267200" cy="9417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2. </a:t>
            </a:r>
            <a:r>
              <a:rPr lang="ru-RU" b="1" dirty="0" smtClean="0">
                <a:solidFill>
                  <a:srgbClr val="D7181F"/>
                </a:solidFill>
              </a:rPr>
              <a:t>Описание для графика</a:t>
            </a: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 smtClean="0"/>
              <a:t>       </a:t>
            </a:r>
            <a:r>
              <a:rPr lang="ru-RU" sz="1400" b="1" dirty="0" smtClean="0"/>
              <a:t>Детальное описание</a:t>
            </a:r>
            <a:endParaRPr lang="en-US" sz="1400" b="1" dirty="0" smtClean="0"/>
          </a:p>
          <a:p>
            <a:pPr>
              <a:lnSpc>
                <a:spcPct val="120000"/>
              </a:lnSpc>
            </a:pPr>
            <a:r>
              <a:rPr lang="en-US" sz="1400" b="1" dirty="0" smtClean="0"/>
              <a:t>       </a:t>
            </a:r>
            <a:r>
              <a:rPr lang="ru-RU" sz="1400" b="1" dirty="0" smtClean="0"/>
              <a:t>Детальное описание</a:t>
            </a:r>
            <a:endParaRPr lang="en-US" sz="1400" b="1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59275" y="2463800"/>
            <a:ext cx="4267200" cy="9417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D7181F"/>
                </a:solidFill>
              </a:rPr>
              <a:t>1. </a:t>
            </a:r>
            <a:r>
              <a:rPr lang="ru-RU" b="1" dirty="0" smtClean="0">
                <a:solidFill>
                  <a:srgbClr val="D7181F"/>
                </a:solidFill>
              </a:rPr>
              <a:t>Описание для графика</a:t>
            </a:r>
            <a:endParaRPr lang="en-US" b="1" dirty="0">
              <a:solidFill>
                <a:srgbClr val="D7181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400" b="1" dirty="0"/>
              <a:t>       </a:t>
            </a:r>
            <a:r>
              <a:rPr lang="ru-RU" sz="1400" b="1" dirty="0" smtClean="0"/>
              <a:t>Детальное описание</a:t>
            </a:r>
            <a:endParaRPr lang="en-US" sz="1400" b="1" dirty="0"/>
          </a:p>
          <a:p>
            <a:pPr>
              <a:lnSpc>
                <a:spcPct val="120000"/>
              </a:lnSpc>
            </a:pPr>
            <a:r>
              <a:rPr lang="en-US" sz="1400" b="1" dirty="0"/>
              <a:t>       </a:t>
            </a:r>
            <a:r>
              <a:rPr lang="ru-RU" sz="1400" b="1" dirty="0" smtClean="0"/>
              <a:t>Детальное описание</a:t>
            </a:r>
            <a:endParaRPr lang="en-US" sz="1400" b="1" dirty="0" smtClean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black">
          <a:xfrm>
            <a:off x="4359275" y="3673475"/>
            <a:ext cx="4419600" cy="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ltGray">
          <a:xfrm>
            <a:off x="701675" y="5349875"/>
            <a:ext cx="3146425" cy="485775"/>
          </a:xfrm>
          <a:prstGeom prst="roundRect">
            <a:avLst>
              <a:gd name="adj" fmla="val 50000"/>
            </a:avLst>
          </a:prstGeom>
          <a:solidFill>
            <a:srgbClr val="333399"/>
          </a:solidFill>
          <a:ln w="28575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white">
          <a:xfrm>
            <a:off x="1234504" y="5397500"/>
            <a:ext cx="22268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EFEFE"/>
                </a:solidFill>
              </a:rPr>
              <a:t>Название графика</a:t>
            </a:r>
            <a:endParaRPr lang="en-US" sz="2000" b="1" dirty="0">
              <a:solidFill>
                <a:srgbClr val="FEFEFE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gray">
          <a:xfrm rot="10800000">
            <a:off x="655638" y="1600200"/>
            <a:ext cx="2408237" cy="2251075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191" y="591"/>
              </a:cxn>
              <a:cxn ang="0">
                <a:pos x="190" y="672"/>
              </a:cxn>
              <a:cxn ang="0">
                <a:pos x="194" y="672"/>
              </a:cxn>
              <a:cxn ang="0">
                <a:pos x="205" y="672"/>
              </a:cxn>
              <a:cxn ang="0">
                <a:pos x="225" y="671"/>
              </a:cxn>
              <a:cxn ang="0">
                <a:pos x="250" y="667"/>
              </a:cxn>
              <a:cxn ang="0">
                <a:pos x="281" y="662"/>
              </a:cxn>
              <a:cxn ang="0">
                <a:pos x="316" y="653"/>
              </a:cxn>
              <a:cxn ang="0">
                <a:pos x="356" y="641"/>
              </a:cxn>
              <a:cxn ang="0">
                <a:pos x="399" y="626"/>
              </a:cxn>
              <a:cxn ang="0">
                <a:pos x="444" y="605"/>
              </a:cxn>
              <a:cxn ang="0">
                <a:pos x="492" y="578"/>
              </a:cxn>
              <a:cxn ang="0">
                <a:pos x="540" y="547"/>
              </a:cxn>
              <a:cxn ang="0">
                <a:pos x="587" y="508"/>
              </a:cxn>
              <a:cxn ang="0">
                <a:pos x="635" y="463"/>
              </a:cxn>
              <a:cxn ang="0">
                <a:pos x="689" y="405"/>
              </a:cxn>
              <a:cxn ang="0">
                <a:pos x="737" y="350"/>
              </a:cxn>
              <a:cxn ang="0">
                <a:pos x="780" y="298"/>
              </a:cxn>
              <a:cxn ang="0">
                <a:pos x="816" y="249"/>
              </a:cxn>
              <a:cxn ang="0">
                <a:pos x="847" y="204"/>
              </a:cxn>
              <a:cxn ang="0">
                <a:pos x="873" y="164"/>
              </a:cxn>
              <a:cxn ang="0">
                <a:pos x="895" y="126"/>
              </a:cxn>
              <a:cxn ang="0">
                <a:pos x="913" y="94"/>
              </a:cxn>
              <a:cxn ang="0">
                <a:pos x="926" y="66"/>
              </a:cxn>
              <a:cxn ang="0">
                <a:pos x="936" y="42"/>
              </a:cxn>
              <a:cxn ang="0">
                <a:pos x="944" y="24"/>
              </a:cxn>
              <a:cxn ang="0">
                <a:pos x="949" y="12"/>
              </a:cxn>
              <a:cxn ang="0">
                <a:pos x="952" y="2"/>
              </a:cxn>
              <a:cxn ang="0">
                <a:pos x="952" y="0"/>
              </a:cxn>
              <a:cxn ang="0">
                <a:pos x="952" y="4"/>
              </a:cxn>
              <a:cxn ang="0">
                <a:pos x="950" y="17"/>
              </a:cxn>
              <a:cxn ang="0">
                <a:pos x="948" y="36"/>
              </a:cxn>
              <a:cxn ang="0">
                <a:pos x="942" y="62"/>
              </a:cxn>
              <a:cxn ang="0">
                <a:pos x="936" y="93"/>
              </a:cxn>
              <a:cxn ang="0">
                <a:pos x="927" y="130"/>
              </a:cxn>
              <a:cxn ang="0">
                <a:pos x="914" y="172"/>
              </a:cxn>
              <a:cxn ang="0">
                <a:pos x="899" y="217"/>
              </a:cxn>
              <a:cxn ang="0">
                <a:pos x="881" y="264"/>
              </a:cxn>
              <a:cxn ang="0">
                <a:pos x="857" y="315"/>
              </a:cxn>
              <a:cxn ang="0">
                <a:pos x="830" y="368"/>
              </a:cxn>
              <a:cxn ang="0">
                <a:pos x="798" y="421"/>
              </a:cxn>
              <a:cxn ang="0">
                <a:pos x="762" y="475"/>
              </a:cxn>
              <a:cxn ang="0">
                <a:pos x="719" y="529"/>
              </a:cxn>
              <a:cxn ang="0">
                <a:pos x="671" y="582"/>
              </a:cxn>
              <a:cxn ang="0">
                <a:pos x="613" y="637"/>
              </a:cxn>
              <a:cxn ang="0">
                <a:pos x="555" y="685"/>
              </a:cxn>
              <a:cxn ang="0">
                <a:pos x="500" y="726"/>
              </a:cxn>
              <a:cxn ang="0">
                <a:pos x="447" y="761"/>
              </a:cxn>
              <a:cxn ang="0">
                <a:pos x="396" y="790"/>
              </a:cxn>
              <a:cxn ang="0">
                <a:pos x="350" y="813"/>
              </a:cxn>
              <a:cxn ang="0">
                <a:pos x="307" y="831"/>
              </a:cxn>
              <a:cxn ang="0">
                <a:pos x="270" y="845"/>
              </a:cxn>
              <a:cxn ang="0">
                <a:pos x="238" y="855"/>
              </a:cxn>
              <a:cxn ang="0">
                <a:pos x="212" y="862"/>
              </a:cxn>
              <a:cxn ang="0">
                <a:pos x="192" y="866"/>
              </a:cxn>
              <a:cxn ang="0">
                <a:pos x="181" y="868"/>
              </a:cxn>
              <a:cxn ang="0">
                <a:pos x="176" y="868"/>
              </a:cxn>
              <a:cxn ang="0">
                <a:pos x="167" y="947"/>
              </a:cxn>
              <a:cxn ang="0">
                <a:pos x="0" y="756"/>
              </a:cxn>
            </a:cxnLst>
            <a:rect l="0" t="0" r="r" b="b"/>
            <a:pathLst>
              <a:path w="952" h="947">
                <a:moveTo>
                  <a:pt x="0" y="756"/>
                </a:moveTo>
                <a:lnTo>
                  <a:pt x="191" y="591"/>
                </a:lnTo>
                <a:lnTo>
                  <a:pt x="190" y="672"/>
                </a:lnTo>
                <a:lnTo>
                  <a:pt x="194" y="672"/>
                </a:lnTo>
                <a:lnTo>
                  <a:pt x="205" y="672"/>
                </a:lnTo>
                <a:lnTo>
                  <a:pt x="225" y="671"/>
                </a:lnTo>
                <a:lnTo>
                  <a:pt x="250" y="667"/>
                </a:lnTo>
                <a:lnTo>
                  <a:pt x="281" y="662"/>
                </a:lnTo>
                <a:lnTo>
                  <a:pt x="316" y="653"/>
                </a:lnTo>
                <a:lnTo>
                  <a:pt x="356" y="641"/>
                </a:lnTo>
                <a:lnTo>
                  <a:pt x="399" y="626"/>
                </a:lnTo>
                <a:lnTo>
                  <a:pt x="444" y="605"/>
                </a:lnTo>
                <a:lnTo>
                  <a:pt x="492" y="578"/>
                </a:lnTo>
                <a:lnTo>
                  <a:pt x="540" y="547"/>
                </a:lnTo>
                <a:lnTo>
                  <a:pt x="587" y="508"/>
                </a:lnTo>
                <a:lnTo>
                  <a:pt x="635" y="463"/>
                </a:lnTo>
                <a:lnTo>
                  <a:pt x="689" y="405"/>
                </a:lnTo>
                <a:lnTo>
                  <a:pt x="737" y="350"/>
                </a:lnTo>
                <a:lnTo>
                  <a:pt x="780" y="298"/>
                </a:lnTo>
                <a:lnTo>
                  <a:pt x="816" y="249"/>
                </a:lnTo>
                <a:lnTo>
                  <a:pt x="847" y="204"/>
                </a:lnTo>
                <a:lnTo>
                  <a:pt x="873" y="164"/>
                </a:lnTo>
                <a:lnTo>
                  <a:pt x="895" y="126"/>
                </a:lnTo>
                <a:lnTo>
                  <a:pt x="913" y="94"/>
                </a:lnTo>
                <a:lnTo>
                  <a:pt x="926" y="66"/>
                </a:lnTo>
                <a:lnTo>
                  <a:pt x="936" y="42"/>
                </a:lnTo>
                <a:lnTo>
                  <a:pt x="944" y="24"/>
                </a:lnTo>
                <a:lnTo>
                  <a:pt x="949" y="12"/>
                </a:lnTo>
                <a:lnTo>
                  <a:pt x="952" y="2"/>
                </a:lnTo>
                <a:lnTo>
                  <a:pt x="952" y="0"/>
                </a:lnTo>
                <a:lnTo>
                  <a:pt x="952" y="4"/>
                </a:lnTo>
                <a:lnTo>
                  <a:pt x="950" y="17"/>
                </a:lnTo>
                <a:lnTo>
                  <a:pt x="948" y="36"/>
                </a:lnTo>
                <a:lnTo>
                  <a:pt x="942" y="62"/>
                </a:lnTo>
                <a:lnTo>
                  <a:pt x="936" y="93"/>
                </a:lnTo>
                <a:lnTo>
                  <a:pt x="927" y="130"/>
                </a:lnTo>
                <a:lnTo>
                  <a:pt x="914" y="172"/>
                </a:lnTo>
                <a:lnTo>
                  <a:pt x="899" y="217"/>
                </a:lnTo>
                <a:lnTo>
                  <a:pt x="881" y="264"/>
                </a:lnTo>
                <a:lnTo>
                  <a:pt x="857" y="315"/>
                </a:lnTo>
                <a:lnTo>
                  <a:pt x="830" y="368"/>
                </a:lnTo>
                <a:lnTo>
                  <a:pt x="798" y="421"/>
                </a:lnTo>
                <a:lnTo>
                  <a:pt x="762" y="475"/>
                </a:lnTo>
                <a:lnTo>
                  <a:pt x="719" y="529"/>
                </a:lnTo>
                <a:lnTo>
                  <a:pt x="671" y="582"/>
                </a:lnTo>
                <a:lnTo>
                  <a:pt x="613" y="637"/>
                </a:lnTo>
                <a:lnTo>
                  <a:pt x="555" y="685"/>
                </a:lnTo>
                <a:lnTo>
                  <a:pt x="500" y="726"/>
                </a:lnTo>
                <a:lnTo>
                  <a:pt x="447" y="761"/>
                </a:lnTo>
                <a:lnTo>
                  <a:pt x="396" y="790"/>
                </a:lnTo>
                <a:lnTo>
                  <a:pt x="350" y="813"/>
                </a:lnTo>
                <a:lnTo>
                  <a:pt x="307" y="831"/>
                </a:lnTo>
                <a:lnTo>
                  <a:pt x="270" y="845"/>
                </a:lnTo>
                <a:lnTo>
                  <a:pt x="238" y="855"/>
                </a:lnTo>
                <a:lnTo>
                  <a:pt x="212" y="862"/>
                </a:lnTo>
                <a:lnTo>
                  <a:pt x="192" y="866"/>
                </a:lnTo>
                <a:lnTo>
                  <a:pt x="181" y="868"/>
                </a:lnTo>
                <a:lnTo>
                  <a:pt x="176" y="868"/>
                </a:lnTo>
                <a:lnTo>
                  <a:pt x="167" y="947"/>
                </a:lnTo>
                <a:lnTo>
                  <a:pt x="0" y="756"/>
                </a:lnTo>
                <a:close/>
              </a:path>
            </a:pathLst>
          </a:custGeom>
          <a:solidFill>
            <a:schemeClr val="folHlink"/>
          </a:solidFill>
          <a:ln w="0">
            <a:noFill/>
            <a:prstDash val="solid"/>
            <a:round/>
            <a:headEnd/>
            <a:tailEnd/>
          </a:ln>
          <a:effectLst>
            <a:outerShdw dist="107763" dir="2700000" algn="ctr" rotWithShape="0">
              <a:srgbClr val="080808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244475" y="4575175"/>
            <a:ext cx="4267200" cy="652463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ltGray">
          <a:xfrm rot="16200000" flipV="1">
            <a:off x="624682" y="4099719"/>
            <a:ext cx="9540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ECAE8C">
                  <a:gamma/>
                  <a:shade val="75686"/>
                  <a:invGamma/>
                </a:srgbClr>
              </a:gs>
              <a:gs pos="100000">
                <a:srgbClr val="ECAE8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ltGray">
          <a:xfrm rot="16200000" flipV="1">
            <a:off x="1172369" y="3833019"/>
            <a:ext cx="14874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F0CD74">
                  <a:gamma/>
                  <a:shade val="75686"/>
                  <a:invGamma/>
                </a:srgbClr>
              </a:gs>
              <a:gs pos="100000">
                <a:srgbClr val="F0CD74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ltGray">
          <a:xfrm rot="16200000" flipV="1">
            <a:off x="1715294" y="3604419"/>
            <a:ext cx="19446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BDACE6">
                  <a:gamma/>
                  <a:shade val="75686"/>
                  <a:invGamma/>
                </a:srgbClr>
              </a:gs>
              <a:gs pos="100000">
                <a:srgbClr val="BDACE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 rot="16200000" flipV="1">
            <a:off x="1972469" y="3032919"/>
            <a:ext cx="3087687" cy="466725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rgbClr val="74ABC6">
                  <a:gamma/>
                  <a:shade val="75686"/>
                  <a:invGamma/>
                </a:srgbClr>
              </a:gs>
              <a:gs pos="100000">
                <a:srgbClr val="74ABC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752475" y="4891088"/>
            <a:ext cx="635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EFEFE"/>
                </a:solidFill>
              </a:rPr>
              <a:t>2003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543050" y="4891088"/>
            <a:ext cx="635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EFEFE"/>
                </a:solidFill>
              </a:rPr>
              <a:t>2004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2324100" y="4891088"/>
            <a:ext cx="635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EFEFE"/>
                </a:solidFill>
              </a:rPr>
              <a:t>2005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3181350" y="4891088"/>
            <a:ext cx="6350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solidFill>
                  <a:srgbClr val="FEFEFE"/>
                </a:solidFill>
              </a:rPr>
              <a:t>2006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black">
          <a:xfrm>
            <a:off x="844550" y="394652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black">
          <a:xfrm>
            <a:off x="1644650" y="344170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50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black">
          <a:xfrm>
            <a:off x="2416175" y="2974975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70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black">
          <a:xfrm>
            <a:off x="3171825" y="1831975"/>
            <a:ext cx="565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227736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</a:t>
            </a:r>
            <a:endParaRPr lang="ru-RU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4854575" y="2087563"/>
            <a:ext cx="2713038" cy="727075"/>
          </a:xfrm>
          <a:prstGeom prst="chevron">
            <a:avLst>
              <a:gd name="adj" fmla="val 53225"/>
            </a:avLst>
          </a:prstGeom>
          <a:gradFill rotWithShape="1">
            <a:gsLst>
              <a:gs pos="0">
                <a:schemeClr val="accent2">
                  <a:gamma/>
                  <a:shade val="69804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ltGray">
          <a:xfrm>
            <a:off x="1878013" y="2000250"/>
            <a:ext cx="337820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227138" y="1970088"/>
            <a:ext cx="1130300" cy="1123950"/>
            <a:chOff x="2161" y="696"/>
            <a:chExt cx="1360" cy="1356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8" name="Oval 7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Oval 8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Oval 9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Oval 12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" name="Rectangle 21"/>
          <p:cNvSpPr>
            <a:spLocks noChangeArrowheads="1"/>
          </p:cNvSpPr>
          <p:nvPr/>
        </p:nvSpPr>
        <p:spPr bwMode="white">
          <a:xfrm>
            <a:off x="1238553" y="2341563"/>
            <a:ext cx="110119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Заголовок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2449513" y="2168525"/>
            <a:ext cx="2616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/>
            <a:r>
              <a:rPr lang="ru-RU" sz="1600" dirty="0" smtClean="0">
                <a:solidFill>
                  <a:srgbClr val="FFFFFF"/>
                </a:solidFill>
                <a:latin typeface="Arial" charset="0"/>
              </a:rPr>
              <a:t>Описание раздела блока информации</a:t>
            </a:r>
            <a:endParaRPr lang="en-US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gray">
          <a:xfrm>
            <a:off x="5118100" y="2159000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FF"/>
                </a:solidFill>
                <a:latin typeface="Arial" charset="0"/>
              </a:rPr>
              <a:t>1,000,000</a:t>
            </a: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gray">
          <a:xfrm>
            <a:off x="4854575" y="3403600"/>
            <a:ext cx="2713038" cy="728663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AutoShape 25"/>
          <p:cNvSpPr>
            <a:spLocks noChangeArrowheads="1"/>
          </p:cNvSpPr>
          <p:nvPr/>
        </p:nvSpPr>
        <p:spPr bwMode="ltGray">
          <a:xfrm>
            <a:off x="1878013" y="3317875"/>
            <a:ext cx="337820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18" name="Group 26"/>
          <p:cNvGrpSpPr>
            <a:grpSpLocks/>
          </p:cNvGrpSpPr>
          <p:nvPr/>
        </p:nvGrpSpPr>
        <p:grpSpPr bwMode="auto">
          <a:xfrm>
            <a:off x="1227138" y="3287713"/>
            <a:ext cx="1130300" cy="1123950"/>
            <a:chOff x="2161" y="696"/>
            <a:chExt cx="1360" cy="1356"/>
          </a:xfrm>
        </p:grpSpPr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21" name="Oval 28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Oval 29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" name="Oval 30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" name="Oval 31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Oval 32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0" name="Oval 33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" name="Rectangle 42"/>
          <p:cNvSpPr>
            <a:spLocks noChangeArrowheads="1"/>
          </p:cNvSpPr>
          <p:nvPr/>
        </p:nvSpPr>
        <p:spPr bwMode="white">
          <a:xfrm>
            <a:off x="1259632" y="3697287"/>
            <a:ext cx="110119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Заголовок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7" name="Rectangle 43"/>
          <p:cNvSpPr>
            <a:spLocks noChangeArrowheads="1"/>
          </p:cNvSpPr>
          <p:nvPr/>
        </p:nvSpPr>
        <p:spPr bwMode="auto">
          <a:xfrm>
            <a:off x="2449513" y="3486150"/>
            <a:ext cx="26162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eaLnBrk="0" hangingPunct="0"/>
            <a:r>
              <a:rPr lang="ru-RU" sz="1600" dirty="0" smtClean="0">
                <a:solidFill>
                  <a:srgbClr val="FFFFFF"/>
                </a:solidFill>
                <a:latin typeface="Arial" charset="0"/>
              </a:rPr>
              <a:t>Описание раздела блока информации</a:t>
            </a:r>
            <a:endParaRPr lang="en-US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gray">
          <a:xfrm>
            <a:off x="5118100" y="3476625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FF"/>
                </a:solidFill>
                <a:latin typeface="Arial" charset="0"/>
              </a:rPr>
              <a:t>900,000</a:t>
            </a:r>
          </a:p>
        </p:txBody>
      </p:sp>
      <p:sp>
        <p:nvSpPr>
          <p:cNvPr id="29" name="AutoShape 45"/>
          <p:cNvSpPr>
            <a:spLocks noChangeArrowheads="1"/>
          </p:cNvSpPr>
          <p:nvPr/>
        </p:nvSpPr>
        <p:spPr bwMode="gray">
          <a:xfrm>
            <a:off x="4854575" y="4757738"/>
            <a:ext cx="2713038" cy="728662"/>
          </a:xfrm>
          <a:prstGeom prst="chevron">
            <a:avLst>
              <a:gd name="adj" fmla="val 53109"/>
            </a:avLst>
          </a:prstGeom>
          <a:gradFill rotWithShape="1">
            <a:gsLst>
              <a:gs pos="0">
                <a:schemeClr val="hlink">
                  <a:gamma/>
                  <a:shade val="6980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PerspectiveBottomLeft"/>
            <a:lightRig rig="legacyFlat4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0" name="AutoShape 46"/>
          <p:cNvSpPr>
            <a:spLocks noChangeArrowheads="1"/>
          </p:cNvSpPr>
          <p:nvPr/>
        </p:nvSpPr>
        <p:spPr bwMode="ltGray">
          <a:xfrm>
            <a:off x="1878013" y="4672013"/>
            <a:ext cx="3378200" cy="914400"/>
          </a:xfrm>
          <a:prstGeom prst="homePlate">
            <a:avLst>
              <a:gd name="adj" fmla="val 5155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70196"/>
                  <a:invGamma/>
                </a:schemeClr>
              </a:gs>
            </a:gsLst>
            <a:lin ang="0" scaled="1"/>
          </a:gradFill>
          <a:ln w="19050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1" name="Group 47"/>
          <p:cNvGrpSpPr>
            <a:grpSpLocks/>
          </p:cNvGrpSpPr>
          <p:nvPr/>
        </p:nvGrpSpPr>
        <p:grpSpPr bwMode="auto">
          <a:xfrm>
            <a:off x="1227138" y="4641850"/>
            <a:ext cx="1130300" cy="1123950"/>
            <a:chOff x="2161" y="696"/>
            <a:chExt cx="1360" cy="1356"/>
          </a:xfrm>
        </p:grpSpPr>
        <p:grpSp>
          <p:nvGrpSpPr>
            <p:cNvPr id="32" name="Group 48"/>
            <p:cNvGrpSpPr>
              <a:grpSpLocks/>
            </p:cNvGrpSpPr>
            <p:nvPr/>
          </p:nvGrpSpPr>
          <p:grpSpPr bwMode="auto">
            <a:xfrm>
              <a:off x="2161" y="696"/>
              <a:ext cx="1360" cy="1356"/>
              <a:chOff x="2508" y="1231"/>
              <a:chExt cx="1248" cy="1240"/>
            </a:xfrm>
          </p:grpSpPr>
          <p:sp>
            <p:nvSpPr>
              <p:cNvPr id="34" name="Oval 49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Oval 50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Oval 51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Oval 52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Oval 53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Oval 54"/>
            <p:cNvSpPr>
              <a:spLocks noChangeArrowheads="1"/>
            </p:cNvSpPr>
            <p:nvPr/>
          </p:nvSpPr>
          <p:spPr bwMode="gray">
            <a:xfrm>
              <a:off x="2322" y="845"/>
              <a:ext cx="1054" cy="10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571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9" name="Rectangle 63"/>
          <p:cNvSpPr>
            <a:spLocks noChangeArrowheads="1"/>
          </p:cNvSpPr>
          <p:nvPr/>
        </p:nvSpPr>
        <p:spPr bwMode="white">
          <a:xfrm>
            <a:off x="1238553" y="5065439"/>
            <a:ext cx="110119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8F8F8"/>
                </a:solidFill>
                <a:latin typeface="Arial" charset="0"/>
              </a:rPr>
              <a:t>Заголовок</a:t>
            </a:r>
            <a:endParaRPr lang="en-US" sz="1400" b="1" dirty="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40" name="Rectangle 64"/>
          <p:cNvSpPr>
            <a:spLocks noChangeArrowheads="1"/>
          </p:cNvSpPr>
          <p:nvPr/>
        </p:nvSpPr>
        <p:spPr bwMode="auto">
          <a:xfrm>
            <a:off x="2449513" y="4840288"/>
            <a:ext cx="26162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/>
            <a:r>
              <a:rPr lang="ru-RU" sz="1600" dirty="0" smtClean="0">
                <a:solidFill>
                  <a:srgbClr val="FFFFFF"/>
                </a:solidFill>
                <a:latin typeface="Arial" charset="0"/>
              </a:rPr>
              <a:t>Описание раздела блока информации</a:t>
            </a:r>
            <a:endParaRPr lang="en-US" sz="16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gray">
          <a:xfrm>
            <a:off x="5118100" y="4829175"/>
            <a:ext cx="22479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FF"/>
                </a:solidFill>
                <a:latin typeface="Arial" charset="0"/>
              </a:rPr>
              <a:t>1,100,000</a:t>
            </a:r>
          </a:p>
        </p:txBody>
      </p:sp>
    </p:spTree>
    <p:extLst>
      <p:ext uri="{BB962C8B-B14F-4D97-AF65-F5344CB8AC3E}">
        <p14:creationId xmlns:p14="http://schemas.microsoft.com/office/powerpoint/2010/main" val="119850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1725007" y="48545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1440844" y="4278313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1496407" y="43211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1725007" y="23399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1440844" y="17637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2791807" y="1851025"/>
            <a:ext cx="29974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latin typeface="Arial" charset="0"/>
              </a:rPr>
              <a:t>Вставьте Ваш текст</a:t>
            </a:r>
            <a:endParaRPr lang="en-US" sz="2400" dirty="0">
              <a:latin typeface="Arial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1496407" y="18065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1725007" y="3178175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1440844" y="260191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1496407" y="26447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1726595" y="4014788"/>
            <a:ext cx="4799012" cy="1587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1440844" y="3440113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1496407" y="348297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1725007" y="5715000"/>
            <a:ext cx="4800600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1440844" y="5138738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1496407" y="51816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2791807" y="2713038"/>
            <a:ext cx="299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latin typeface="Arial" charset="0"/>
              </a:rPr>
              <a:t>Вставьте Ваш текст</a:t>
            </a:r>
            <a:endParaRPr lang="en-US" sz="2400" dirty="0">
              <a:latin typeface="Arial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2791807" y="3552825"/>
            <a:ext cx="299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latin typeface="Arial" charset="0"/>
              </a:rPr>
              <a:t>Вставьте Ваш текст</a:t>
            </a:r>
            <a:endParaRPr lang="en-US" sz="2400" dirty="0">
              <a:latin typeface="Arial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791807" y="4394200"/>
            <a:ext cx="299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latin typeface="Arial" charset="0"/>
              </a:rPr>
              <a:t>Вставьте Ваш текст</a:t>
            </a:r>
            <a:endParaRPr lang="en-US" sz="2400" dirty="0">
              <a:latin typeface="Arial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2791807" y="5245100"/>
            <a:ext cx="299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smtClean="0">
                <a:latin typeface="Arial" charset="0"/>
              </a:rPr>
              <a:t>Вставьте Ваш текст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3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457200" y="4819650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391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09d864a9a1e859842c254cfd3e6d1f9ae9eb481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81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Заголовок слайда</vt:lpstr>
      <vt:lpstr>График</vt:lpstr>
      <vt:lpstr>Диаграмма</vt:lpstr>
      <vt:lpstr>Содержание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Точечные связи</dc:title>
  <dc:creator>obstinate</dc:creator>
  <dc:description>Шаблон презентации с сайта http://presentation-creation.ru</dc:description>
  <cp:lastModifiedBy>obstinate</cp:lastModifiedBy>
  <cp:revision>15</cp:revision>
  <dcterms:created xsi:type="dcterms:W3CDTF">2017-04-09T07:15:28Z</dcterms:created>
  <dcterms:modified xsi:type="dcterms:W3CDTF">2018-02-08T11:53:24Z</dcterms:modified>
</cp:coreProperties>
</file>